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9" r:id="rId2"/>
    <p:sldId id="261" r:id="rId3"/>
    <p:sldId id="337" r:id="rId4"/>
    <p:sldId id="289" r:id="rId5"/>
    <p:sldId id="340" r:id="rId6"/>
    <p:sldId id="341" r:id="rId7"/>
    <p:sldId id="342" r:id="rId8"/>
    <p:sldId id="287" r:id="rId9"/>
  </p:sldIdLst>
  <p:sldSz cx="9144000" cy="6858000" type="screen4x3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C"/>
    <a:srgbClr val="DEE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0" autoAdjust="0"/>
    <p:restoredTop sz="95770" autoAdjust="0"/>
  </p:normalViewPr>
  <p:slideViewPr>
    <p:cSldViewPr snapToObjects="1">
      <p:cViewPr varScale="1">
        <p:scale>
          <a:sx n="100" d="100"/>
          <a:sy n="100" d="100"/>
        </p:scale>
        <p:origin x="100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EEC9CA-FDD9-407B-A8B9-8BE10CBC12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B706A-B8E7-49F9-B7C9-A2622CB491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8BB93-25DA-4261-99B5-2B466789E65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F1962-1FC0-49F1-BBD6-DCF14B0E95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FE36E-2E2A-47CF-A377-A1E759827B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3F6CB-FEF6-4B0F-8DAD-C9A0C3C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95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FC338-95A0-4BEB-B450-2065B8E96DB8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9C9EB-ABF8-4342-9D37-7A93B422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C9EB-ABF8-4342-9D37-7A93B42270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69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rgbClr val="00703C"/>
                </a:solidFill>
                <a:latin typeface="Utopia"/>
                <a:cs typeface="Utopia"/>
              </a:rPr>
              <a:t>This is the EER diagram of my model. I add 3 tables based on the existing tables: rating, </a:t>
            </a:r>
            <a:r>
              <a:rPr lang="en-US" sz="2800" dirty="0" err="1">
                <a:solidFill>
                  <a:srgbClr val="00703C"/>
                </a:solidFill>
                <a:latin typeface="Utopia"/>
                <a:cs typeface="Utopia"/>
              </a:rPr>
              <a:t>driver_rating</a:t>
            </a:r>
            <a:r>
              <a:rPr lang="en-US" sz="2800" dirty="0">
                <a:solidFill>
                  <a:srgbClr val="00703C"/>
                </a:solidFill>
                <a:latin typeface="Utopia"/>
                <a:cs typeface="Utopia"/>
              </a:rPr>
              <a:t>, and </a:t>
            </a:r>
            <a:r>
              <a:rPr lang="en-US" sz="2800" dirty="0" err="1">
                <a:solidFill>
                  <a:srgbClr val="00703C"/>
                </a:solidFill>
                <a:latin typeface="Utopia"/>
                <a:cs typeface="Utopia"/>
              </a:rPr>
              <a:t>restaurant_rating</a:t>
            </a:r>
            <a:r>
              <a:rPr lang="en-US" sz="2800" dirty="0">
                <a:solidFill>
                  <a:srgbClr val="00703C"/>
                </a:solidFill>
                <a:latin typeface="Utopia"/>
                <a:cs typeface="Utopia"/>
              </a:rPr>
              <a:t>.</a:t>
            </a:r>
            <a:endParaRPr lang="en-US" altLang="zh-CN" sz="2800" dirty="0">
              <a:solidFill>
                <a:srgbClr val="00703C"/>
              </a:solidFill>
              <a:latin typeface="Utopia"/>
              <a:cs typeface="Utop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rgbClr val="00703C"/>
                </a:solidFill>
                <a:latin typeface="Utopia"/>
                <a:cs typeface="Utopia"/>
              </a:rPr>
              <a:t>Rating table as the supertype table. </a:t>
            </a:r>
            <a:r>
              <a:rPr lang="en-US" sz="2800" dirty="0">
                <a:solidFill>
                  <a:srgbClr val="00703C"/>
                </a:solidFill>
                <a:latin typeface="Utopia"/>
                <a:cs typeface="Utopia"/>
              </a:rPr>
              <a:t>Underneath it are the two subtype tables: </a:t>
            </a:r>
            <a:r>
              <a:rPr lang="en-US" sz="2800" dirty="0" err="1">
                <a:solidFill>
                  <a:srgbClr val="00703C"/>
                </a:solidFill>
                <a:latin typeface="Utopia"/>
                <a:cs typeface="Utopia"/>
              </a:rPr>
              <a:t>driver_rating</a:t>
            </a:r>
            <a:r>
              <a:rPr lang="en-US" sz="2800" dirty="0">
                <a:solidFill>
                  <a:srgbClr val="00703C"/>
                </a:solidFill>
                <a:latin typeface="Utopia"/>
                <a:cs typeface="Utopia"/>
              </a:rPr>
              <a:t> and </a:t>
            </a:r>
            <a:r>
              <a:rPr lang="en-US" sz="2800" dirty="0" err="1">
                <a:solidFill>
                  <a:srgbClr val="00703C"/>
                </a:solidFill>
                <a:latin typeface="Utopia"/>
                <a:cs typeface="Utopia"/>
              </a:rPr>
              <a:t>restaurant_rating</a:t>
            </a:r>
            <a:r>
              <a:rPr lang="en-US" sz="2800" dirty="0">
                <a:solidFill>
                  <a:srgbClr val="00703C"/>
                </a:solidFill>
                <a:latin typeface="Utopia"/>
                <a:cs typeface="Utopia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C9EB-ABF8-4342-9D37-7A93B42270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C9EB-ABF8-4342-9D37-7A93B42270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0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C9EB-ABF8-4342-9D37-7A93B42270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4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rgbClr val="00703C"/>
              </a:solidFill>
              <a:latin typeface="Utopia"/>
              <a:cs typeface="Utop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C9EB-ABF8-4342-9D37-7A93B42270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0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rgbClr val="00703C"/>
              </a:solidFill>
              <a:latin typeface="Utopia"/>
              <a:cs typeface="Utop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C9EB-ABF8-4342-9D37-7A93B42270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42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rgbClr val="00703C"/>
              </a:solidFill>
              <a:latin typeface="Utopia"/>
              <a:cs typeface="Utop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C9EB-ABF8-4342-9D37-7A93B42270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6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C9EB-ABF8-4342-9D37-7A93B42270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6D1C-D1DF-4D12-9022-0FBA7043BFB4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7EFA-8E4B-42F5-B346-DCEDDB0DE82C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5B00-9194-4483-B45F-BF8D1D983338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7D526-067B-489A-B395-619ACB4DAB2D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981D-E0CA-411B-9ED5-364104C3C459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wir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320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pic>
        <p:nvPicPr>
          <p:cNvPr id="9" name="Picture 8" descr="UNCC_WSL_Logo_WHT.gi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3600" y="5930476"/>
            <a:ext cx="3124200" cy="7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E6F0-BCDB-4D97-AD1D-793C4FFB5112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4358-5928-4C20-A0E2-C61320171EF7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5ED0-6CFF-47B0-A23C-7C28C18D7C1D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D5A2-1297-419C-9EFF-0861CBC15789}" type="datetime1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EAD2-F7AF-4797-9673-6C8453733964}" type="datetime1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_BKGroun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5661025" y="5650934"/>
            <a:ext cx="3025775" cy="74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 userDrawn="1"/>
        </p:nvSpPr>
        <p:spPr>
          <a:xfrm>
            <a:off x="457200" y="32766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Utopia"/>
                <a:cs typeface="Utopia"/>
              </a:rPr>
              <a:t>Name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Utopia"/>
                <a:cs typeface="Utopia"/>
              </a:rPr>
              <a:t>University of North Carolina at Charlotte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7200" y="1752600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Utopia"/>
                <a:cs typeface="Utopia"/>
              </a:rPr>
              <a:t>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_BKGroun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5661025" y="5650934"/>
            <a:ext cx="3025775" cy="74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9439-B52E-47C5-BC4D-A96CCAA407EB}" type="datetime1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DB3FB-9F31-411F-B2FA-3866AF6331AB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2BD2-2DB2-7C44-9629-1DCBF4FE425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4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8.png"/><Relationship Id="rId2" Type="http://schemas.microsoft.com/office/2007/relationships/media" Target="../media/media1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3.m4a"/><Relationship Id="rId7" Type="http://schemas.openxmlformats.org/officeDocument/2006/relationships/image" Target="../media/image10.png"/><Relationship Id="rId2" Type="http://schemas.microsoft.com/office/2007/relationships/media" Target="../media/media3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5.m4a"/><Relationship Id="rId7" Type="http://schemas.openxmlformats.org/officeDocument/2006/relationships/image" Target="../media/image13.png"/><Relationship Id="rId2" Type="http://schemas.microsoft.com/office/2007/relationships/media" Target="../media/media5.m4a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CC_WSL_Logo_4c.jpg"/>
          <p:cNvPicPr>
            <a:picLocks noChangeAspect="1"/>
          </p:cNvPicPr>
          <p:nvPr/>
        </p:nvPicPr>
        <p:blipFill rotWithShape="1">
          <a:blip r:embed="rId4"/>
          <a:srcRect b="22992"/>
          <a:stretch/>
        </p:blipFill>
        <p:spPr>
          <a:xfrm>
            <a:off x="2131671" y="5638800"/>
            <a:ext cx="4876800" cy="931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084" y="1146766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3C"/>
                </a:solidFill>
                <a:latin typeface="Utopia"/>
                <a:cs typeface="Utopia"/>
              </a:rPr>
              <a:t>Campus Eats Narrated PPT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871" y="3429000"/>
            <a:ext cx="777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3C"/>
                </a:solidFill>
                <a:latin typeface="Utopia"/>
                <a:cs typeface="Utopia"/>
              </a:rPr>
              <a:t>Yike Li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" y="152400"/>
            <a:ext cx="8839200" cy="6553200"/>
          </a:xfrm>
          <a:prstGeom prst="roundRect">
            <a:avLst>
              <a:gd name="adj" fmla="val 1795"/>
            </a:avLst>
          </a:prstGeom>
          <a:noFill/>
          <a:ln>
            <a:solidFill>
              <a:srgbClr val="007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1957B-E9F3-4C50-8EED-22E3D99AC9A8}"/>
              </a:ext>
            </a:extLst>
          </p:cNvPr>
          <p:cNvSpPr txBox="1"/>
          <p:nvPr/>
        </p:nvSpPr>
        <p:spPr>
          <a:xfrm>
            <a:off x="678084" y="2683565"/>
            <a:ext cx="777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3C"/>
                </a:solidFill>
                <a:latin typeface="Utopia"/>
                <a:cs typeface="Utopia"/>
              </a:rPr>
              <a:t>ITCS 6160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989839-2167-4B2D-9BB6-83270CE37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291" y="545379"/>
            <a:ext cx="6563902" cy="5762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013" y="317212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3C"/>
                </a:solidFill>
                <a:latin typeface="Utopia"/>
                <a:cs typeface="Utopia"/>
              </a:rPr>
              <a:t>Model</a:t>
            </a:r>
            <a:endParaRPr lang="en-US" sz="3200" dirty="0">
              <a:solidFill>
                <a:srgbClr val="00703C"/>
              </a:solidFill>
              <a:latin typeface="Utopia"/>
              <a:cs typeface="Utopi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2400" y="152400"/>
            <a:ext cx="8839200" cy="6553200"/>
          </a:xfrm>
          <a:prstGeom prst="roundRect">
            <a:avLst>
              <a:gd name="adj" fmla="val 1795"/>
            </a:avLst>
          </a:prstGeom>
          <a:noFill/>
          <a:ln>
            <a:solidFill>
              <a:srgbClr val="007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3F39B4-5DC5-464D-BD8C-419E95C5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CF12BD2-2DB2-7C44-9629-1DCBF4FE42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AA76F8-5021-4A7E-87E8-9A1FA6B528FB}"/>
              </a:ext>
            </a:extLst>
          </p:cNvPr>
          <p:cNvSpPr/>
          <p:nvPr/>
        </p:nvSpPr>
        <p:spPr>
          <a:xfrm>
            <a:off x="1447800" y="2133600"/>
            <a:ext cx="1904999" cy="28956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EF2AB8-DA12-48E7-B6AA-A2D276858B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071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04"/>
    </mc:Choice>
    <mc:Fallback xmlns="">
      <p:transition spd="slow" advTm="9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54" x="2566988" y="3252788"/>
          <p14:tracePt t="11912" x="2574925" y="3252788"/>
          <p14:tracePt t="11933" x="2590800" y="3252788"/>
          <p14:tracePt t="11946" x="2598738" y="3244850"/>
          <p14:tracePt t="11953" x="2606675" y="3244850"/>
          <p14:tracePt t="11962" x="2622550" y="3236913"/>
          <p14:tracePt t="11971" x="2630488" y="3228975"/>
          <p14:tracePt t="11982" x="2646363" y="3213100"/>
          <p14:tracePt t="11991" x="2670175" y="3205163"/>
          <p14:tracePt t="12001" x="2686050" y="3189288"/>
          <p14:tracePt t="12013" x="2701925" y="3181350"/>
          <p14:tracePt t="12024" x="2717800" y="3181350"/>
          <p14:tracePt t="12031" x="2759075" y="3157538"/>
          <p14:tracePt t="12045" x="2767013" y="3157538"/>
          <p14:tracePt t="12051" x="2774950" y="3149600"/>
          <p14:tracePt t="12061" x="2790825" y="3149600"/>
          <p14:tracePt t="12075" x="2814638" y="3149600"/>
          <p14:tracePt t="12081" x="2822575" y="3141663"/>
          <p14:tracePt t="12091" x="2838450" y="3141663"/>
          <p14:tracePt t="12101" x="2854325" y="3141663"/>
          <p14:tracePt t="12113" x="2901950" y="3141663"/>
          <p14:tracePt t="12123" x="2925763" y="3141663"/>
          <p14:tracePt t="12131" x="2957513" y="3141663"/>
          <p14:tracePt t="12143" x="2997200" y="3141663"/>
          <p14:tracePt t="12151" x="3044825" y="3141663"/>
          <p14:tracePt t="12175" x="3092450" y="3141663"/>
          <p14:tracePt t="12181" x="3117850" y="3141663"/>
          <p14:tracePt t="12191" x="3165475" y="3149600"/>
          <p14:tracePt t="12201" x="3173413" y="3149600"/>
          <p14:tracePt t="12210" x="3189288" y="3149600"/>
          <p14:tracePt t="12221" x="3205163" y="3157538"/>
          <p14:tracePt t="12230" x="3252788" y="3181350"/>
          <p14:tracePt t="12242" x="3276600" y="3181350"/>
          <p14:tracePt t="12250" x="3284538" y="3197225"/>
          <p14:tracePt t="12260" x="3308350" y="3205163"/>
          <p14:tracePt t="12271" x="3324225" y="3213100"/>
          <p14:tracePt t="12280" x="3363913" y="3236913"/>
          <p14:tracePt t="12291" x="3379788" y="3244850"/>
          <p14:tracePt t="12300" x="3387725" y="3262313"/>
          <p14:tracePt t="12310" x="3411538" y="3270250"/>
          <p14:tracePt t="12321" x="3443288" y="3302000"/>
          <p14:tracePt t="12330" x="3459163" y="3317875"/>
          <p14:tracePt t="12341" x="3476625" y="3325813"/>
          <p14:tracePt t="12350" x="3492500" y="3349625"/>
          <p14:tracePt t="12360" x="3524250" y="3389313"/>
          <p14:tracePt t="12372" x="3532188" y="3397250"/>
          <p14:tracePt t="12380" x="3532188" y="3405188"/>
          <p14:tracePt t="12391" x="3540125" y="3421063"/>
          <p14:tracePt t="12401" x="3548063" y="3452813"/>
          <p14:tracePt t="12411" x="3548063" y="3468688"/>
          <p14:tracePt t="12422" x="3556000" y="3484563"/>
          <p14:tracePt t="12431" x="3556000" y="3500438"/>
          <p14:tracePt t="12442" x="3556000" y="3540125"/>
          <p14:tracePt t="12454" x="3556000" y="3556000"/>
          <p14:tracePt t="12463" x="3556000" y="3571875"/>
          <p14:tracePt t="12473" x="3556000" y="3579813"/>
          <p14:tracePt t="12479" x="3556000" y="3613150"/>
          <p14:tracePt t="12489" x="3556000" y="3629025"/>
          <p14:tracePt t="12499" x="3556000" y="3652838"/>
          <p14:tracePt t="12509" x="3548063" y="3676650"/>
          <p14:tracePt t="12520" x="3524250" y="3724275"/>
          <p14:tracePt t="12529" x="3516313" y="3740150"/>
          <p14:tracePt t="12541" x="3508375" y="3756025"/>
          <p14:tracePt t="12551" x="3492500" y="3779838"/>
          <p14:tracePt t="12561" x="3492500" y="3795713"/>
          <p14:tracePt t="12575" x="3467100" y="3843338"/>
          <p14:tracePt t="12581" x="3451225" y="3859213"/>
          <p14:tracePt t="12591" x="3443288" y="3867150"/>
          <p14:tracePt t="12603" x="3419475" y="3906838"/>
          <p14:tracePt t="12613" x="3395663" y="3930650"/>
          <p14:tracePt t="12622" x="3379788" y="3956050"/>
          <p14:tracePt t="12631" x="3371850" y="3971925"/>
          <p14:tracePt t="12641" x="3355975" y="3987800"/>
          <p14:tracePt t="12651" x="3324225" y="4019550"/>
          <p14:tracePt t="12661" x="3308350" y="4035425"/>
          <p14:tracePt t="12673" x="3300413" y="4043363"/>
          <p14:tracePt t="12681" x="3292475" y="4059238"/>
          <p14:tracePt t="12691" x="3268663" y="4067175"/>
          <p14:tracePt t="12703" x="3260725" y="4075113"/>
          <p14:tracePt t="12715" x="3252788" y="4075113"/>
          <p14:tracePt t="12722" x="3244850" y="4075113"/>
          <p14:tracePt t="12731" x="3236913" y="4083050"/>
          <p14:tracePt t="12741" x="3221038" y="4090988"/>
          <p14:tracePt t="12761" x="3213100" y="4090988"/>
          <p14:tracePt t="12772" x="3189288" y="4090988"/>
          <p14:tracePt t="12781" x="3173413" y="4090988"/>
          <p14:tracePt t="12792" x="3157538" y="4098925"/>
          <p14:tracePt t="12802" x="3141663" y="4098925"/>
          <p14:tracePt t="12812" x="3100388" y="4098925"/>
          <p14:tracePt t="12822" x="3084513" y="4098925"/>
          <p14:tracePt t="12833" x="3068638" y="4098925"/>
          <p14:tracePt t="12841" x="3052763" y="4098925"/>
          <p14:tracePt t="12851" x="3044825" y="4098925"/>
          <p14:tracePt t="12861" x="3013075" y="4098925"/>
          <p14:tracePt t="12872" x="2997200" y="4098925"/>
          <p14:tracePt t="12881" x="2981325" y="4098925"/>
          <p14:tracePt t="12891" x="2949575" y="4098925"/>
          <p14:tracePt t="12902" x="2917825" y="4098925"/>
          <p14:tracePt t="12911" x="2886075" y="4098925"/>
          <p14:tracePt t="12922" x="2862263" y="4090988"/>
          <p14:tracePt t="12932" x="2846388" y="4083050"/>
          <p14:tracePt t="12941" x="2814638" y="4075113"/>
          <p14:tracePt t="12951" x="2806700" y="4075113"/>
          <p14:tracePt t="12963" x="2782888" y="4067175"/>
          <p14:tracePt t="12973" x="2774950" y="4059238"/>
          <p14:tracePt t="12981" x="2741613" y="4051300"/>
          <p14:tracePt t="12991" x="2725738" y="4051300"/>
          <p14:tracePt t="13001" x="2717800" y="4051300"/>
          <p14:tracePt t="13012" x="2693988" y="4043363"/>
          <p14:tracePt t="13022" x="2662238" y="4035425"/>
          <p14:tracePt t="13032" x="2654300" y="4027488"/>
          <p14:tracePt t="13041" x="2646363" y="4027488"/>
          <p14:tracePt t="13051" x="2630488" y="4027488"/>
          <p14:tracePt t="13061" x="2614613" y="4019550"/>
          <p14:tracePt t="13073" x="2606675" y="4019550"/>
          <p14:tracePt t="13081" x="2606675" y="4011613"/>
          <p14:tracePt t="13091" x="2598738" y="4011613"/>
          <p14:tracePt t="13101" x="2598738" y="4003675"/>
          <p14:tracePt t="13111" x="2590800" y="4003675"/>
          <p14:tracePt t="13123" x="2590800" y="3995738"/>
          <p14:tracePt t="13141" x="2590800" y="3987800"/>
          <p14:tracePt t="13151" x="2582863" y="3987800"/>
          <p14:tracePt t="13161" x="2574925" y="3979863"/>
          <p14:tracePt t="13191" x="2574925" y="3971925"/>
          <p14:tracePt t="13201" x="2566988" y="3971925"/>
          <p14:tracePt t="13212" x="2566988" y="3963988"/>
          <p14:tracePt t="13232" x="2566988" y="3956050"/>
          <p14:tracePt t="13251" x="2559050" y="3948113"/>
          <p14:tracePt t="13271" x="2559050" y="3938588"/>
          <p14:tracePt t="13291" x="2551113" y="3930650"/>
          <p14:tracePt t="13311" x="2543175" y="3914775"/>
          <p14:tracePt t="13331" x="2535238" y="3898900"/>
          <p14:tracePt t="13351" x="2527300" y="3890963"/>
          <p14:tracePt t="13363" x="2527300" y="3883025"/>
          <p14:tracePt t="13372" x="2527300" y="3875088"/>
          <p14:tracePt t="13391" x="2519363" y="3867150"/>
          <p14:tracePt t="13401" x="2519363" y="3859213"/>
          <p14:tracePt t="13411" x="2519363" y="3851275"/>
          <p14:tracePt t="13431" x="2519363" y="3843338"/>
          <p14:tracePt t="13441" x="2511425" y="3843338"/>
          <p14:tracePt t="13451" x="2511425" y="3835400"/>
          <p14:tracePt t="13464" x="2511425" y="3827463"/>
          <p14:tracePt t="13472" x="2503488" y="3819525"/>
          <p14:tracePt t="13481" x="2503488" y="3811588"/>
          <p14:tracePt t="13493" x="2495550" y="3803650"/>
          <p14:tracePt t="13501" x="2495550" y="3795713"/>
          <p14:tracePt t="13522" x="2495550" y="3779838"/>
          <p14:tracePt t="13531" x="2487613" y="3771900"/>
          <p14:tracePt t="13551" x="2487613" y="3763963"/>
          <p14:tracePt t="13562" x="2479675" y="3748088"/>
          <p14:tracePt t="13573" x="2479675" y="3740150"/>
          <p14:tracePt t="13581" x="2479675" y="3732213"/>
          <p14:tracePt t="13593" x="2479675" y="3724275"/>
          <p14:tracePt t="13601" x="2479675" y="3700463"/>
          <p14:tracePt t="13611" x="2471738" y="3692525"/>
          <p14:tracePt t="13625" x="2471738" y="3676650"/>
          <p14:tracePt t="13631" x="2471738" y="3660775"/>
          <p14:tracePt t="13641" x="2471738" y="3636963"/>
          <p14:tracePt t="13651" x="2471738" y="3621088"/>
          <p14:tracePt t="13663" x="2471738" y="3613150"/>
          <p14:tracePt t="13673" x="2471738" y="3595688"/>
          <p14:tracePt t="13681" x="2471738" y="3548063"/>
          <p14:tracePt t="13694" x="2471738" y="3532188"/>
          <p14:tracePt t="13701" x="2479675" y="3508375"/>
          <p14:tracePt t="13711" x="2479675" y="3492500"/>
          <p14:tracePt t="13724" x="2479675" y="3484563"/>
          <p14:tracePt t="13731" x="2487613" y="3444875"/>
          <p14:tracePt t="13741" x="2487613" y="3429000"/>
          <p14:tracePt t="13751" x="2495550" y="3413125"/>
          <p14:tracePt t="13762" x="2503488" y="3405188"/>
          <p14:tracePt t="13774" x="2511425" y="3373438"/>
          <p14:tracePt t="13781" x="2511425" y="3357563"/>
          <p14:tracePt t="13791" x="2519363" y="3357563"/>
          <p14:tracePt t="13801" x="2519363" y="3341688"/>
          <p14:tracePt t="13811" x="2527300" y="3325813"/>
          <p14:tracePt t="13824" x="2535238" y="3325813"/>
          <p14:tracePt t="13831" x="2535238" y="3309938"/>
          <p14:tracePt t="13841" x="2543175" y="3309938"/>
          <p14:tracePt t="13851" x="2566988" y="3278188"/>
          <p14:tracePt t="13861" x="2574925" y="3270250"/>
          <p14:tracePt t="13874" x="2598738" y="3262313"/>
          <p14:tracePt t="13881" x="2614613" y="3244850"/>
          <p14:tracePt t="13891" x="2654300" y="3213100"/>
          <p14:tracePt t="13901" x="2686050" y="3197225"/>
          <p14:tracePt t="13911" x="2701925" y="3189288"/>
          <p14:tracePt t="13923" x="2709863" y="3181350"/>
          <p14:tracePt t="13931" x="2759075" y="3149600"/>
          <p14:tracePt t="13941" x="2782888" y="3141663"/>
          <p14:tracePt t="13951" x="2798763" y="3133725"/>
          <p14:tracePt t="13962" x="2822575" y="3117850"/>
          <p14:tracePt t="13972" x="2862263" y="3109913"/>
          <p14:tracePt t="13981" x="2878138" y="3101975"/>
          <p14:tracePt t="13992" x="2901950" y="3094038"/>
          <p14:tracePt t="14008" x="2917825" y="3094038"/>
          <p14:tracePt t="14014" x="2933700" y="3086100"/>
          <p14:tracePt t="14025" x="2989263" y="3086100"/>
          <p14:tracePt t="14031" x="3005138" y="3086100"/>
          <p14:tracePt t="14041" x="3021013" y="3086100"/>
          <p14:tracePt t="14051" x="3036888" y="3086100"/>
          <p14:tracePt t="14061" x="3076575" y="3086100"/>
          <p14:tracePt t="14071" x="3100388" y="3086100"/>
          <p14:tracePt t="14079" x="3125788" y="3086100"/>
          <p14:tracePt t="14090" x="3141663" y="3086100"/>
          <p14:tracePt t="14100" x="3173413" y="3086100"/>
          <p14:tracePt t="14110" x="3181350" y="3086100"/>
          <p14:tracePt t="14122" x="3189288" y="3086100"/>
          <p14:tracePt t="14130" x="3197225" y="3086100"/>
          <p14:tracePt t="14150" x="3205163" y="3086100"/>
          <p14:tracePt t="14170" x="3213100" y="3086100"/>
          <p14:tracePt t="14212" x="3221038" y="3086100"/>
          <p14:tracePt t="14222" x="3228975" y="3086100"/>
          <p14:tracePt t="14231" x="3228975" y="3094038"/>
          <p14:tracePt t="14242" x="3236913" y="3094038"/>
          <p14:tracePt t="14250" x="3236913" y="3101975"/>
          <p14:tracePt t="14260" x="3244850" y="3101975"/>
          <p14:tracePt t="14270" x="3244850" y="3109913"/>
          <p14:tracePt t="14290" x="3252788" y="3109913"/>
          <p14:tracePt t="14300" x="3260725" y="3117850"/>
          <p14:tracePt t="14320" x="3268663" y="3133725"/>
          <p14:tracePt t="14340" x="3276600" y="3141663"/>
          <p14:tracePt t="14360" x="3276600" y="3149600"/>
          <p14:tracePt t="14370" x="3284538" y="3157538"/>
          <p14:tracePt t="14380" x="3292475" y="3165475"/>
          <p14:tracePt t="14390" x="3300413" y="3189288"/>
          <p14:tracePt t="14400" x="3300413" y="3197225"/>
          <p14:tracePt t="14410" x="3308350" y="3213100"/>
          <p14:tracePt t="14420" x="3316288" y="3228975"/>
          <p14:tracePt t="14430" x="3324225" y="3278188"/>
          <p14:tracePt t="14441" x="3340100" y="3294063"/>
          <p14:tracePt t="14450" x="3348038" y="3302000"/>
          <p14:tracePt t="14460" x="3348038" y="3317875"/>
          <p14:tracePt t="14470" x="3348038" y="3349625"/>
          <p14:tracePt t="14480" x="3355975" y="3357563"/>
          <p14:tracePt t="14490" x="3363913" y="3365500"/>
          <p14:tracePt t="14500" x="3363913" y="3389313"/>
          <p14:tracePt t="14511" x="3371850" y="3436938"/>
          <p14:tracePt t="14521" x="3371850" y="3452813"/>
          <p14:tracePt t="14530" x="3371850" y="3468688"/>
          <p14:tracePt t="14540" x="3371850" y="3492500"/>
          <p14:tracePt t="14550" x="3371850" y="3524250"/>
          <p14:tracePt t="14560" x="3371850" y="3579813"/>
          <p14:tracePt t="14571" x="3371850" y="3595688"/>
          <p14:tracePt t="14580" x="3371850" y="3621088"/>
          <p14:tracePt t="14590" x="3371850" y="3636963"/>
          <p14:tracePt t="14600" x="3371850" y="3684588"/>
          <p14:tracePt t="14610" x="3371850" y="3700463"/>
          <p14:tracePt t="14620" x="3371850" y="3716338"/>
          <p14:tracePt t="14630" x="3371850" y="3724275"/>
          <p14:tracePt t="14640" x="3371850" y="3748088"/>
          <p14:tracePt t="14650" x="3371850" y="3756025"/>
          <p14:tracePt t="14660" x="3371850" y="3771900"/>
          <p14:tracePt t="14671" x="3363913" y="3779838"/>
          <p14:tracePt t="14681" x="3348038" y="3819525"/>
          <p14:tracePt t="14690" x="3340100" y="3843338"/>
          <p14:tracePt t="14700" x="3332163" y="3851275"/>
          <p14:tracePt t="14710" x="3324225" y="3867150"/>
          <p14:tracePt t="14721" x="3292475" y="3898900"/>
          <p14:tracePt t="14729" x="3284538" y="3906838"/>
          <p14:tracePt t="14739" x="3276600" y="3914775"/>
          <p14:tracePt t="14749" x="3260725" y="3930650"/>
          <p14:tracePt t="14760" x="3228975" y="3948113"/>
          <p14:tracePt t="14770" x="3213100" y="3963988"/>
          <p14:tracePt t="14781" x="3197225" y="3971925"/>
          <p14:tracePt t="14791" x="3181350" y="3971925"/>
          <p14:tracePt t="14800" x="3133725" y="3995738"/>
          <p14:tracePt t="14810" x="3109913" y="4003675"/>
          <p14:tracePt t="14821" x="3084513" y="4011613"/>
          <p14:tracePt t="14830" x="3068638" y="4011613"/>
          <p14:tracePt t="14840" x="3052763" y="4019550"/>
          <p14:tracePt t="14850" x="3013075" y="4027488"/>
          <p14:tracePt t="14860" x="2997200" y="4035425"/>
          <p14:tracePt t="14871" x="2957513" y="4035425"/>
          <p14:tracePt t="14880" x="2941638" y="4043363"/>
          <p14:tracePt t="14890" x="2909888" y="4043363"/>
          <p14:tracePt t="14900" x="2901950" y="4043363"/>
          <p14:tracePt t="14911" x="2894013" y="4051300"/>
          <p14:tracePt t="14920" x="2878138" y="4051300"/>
          <p14:tracePt t="14930" x="2854325" y="4051300"/>
          <p14:tracePt t="14940" x="2846388" y="4051300"/>
          <p14:tracePt t="14950" x="2838450" y="4051300"/>
          <p14:tracePt t="14960" x="2830513" y="4051300"/>
          <p14:tracePt t="14971" x="2822575" y="4051300"/>
          <p14:tracePt t="14980" x="2814638" y="4051300"/>
          <p14:tracePt t="15001" x="2806700" y="4051300"/>
          <p14:tracePt t="15031" x="2798763" y="4043363"/>
          <p14:tracePt t="15091" x="2790825" y="4043363"/>
          <p14:tracePt t="15332" x="2782888" y="4035425"/>
          <p14:tracePt t="15343" x="2767013" y="4019550"/>
          <p14:tracePt t="15353" x="2751138" y="4003675"/>
          <p14:tracePt t="15361" x="2725738" y="3979863"/>
          <p14:tracePt t="15373" x="2701925" y="3948113"/>
          <p14:tracePt t="15381" x="2638425" y="3859213"/>
          <p14:tracePt t="15391" x="2598738" y="3803650"/>
          <p14:tracePt t="15401" x="2566988" y="3732213"/>
          <p14:tracePt t="15412" x="2543175" y="3684588"/>
          <p14:tracePt t="15422" x="2527300" y="3652838"/>
          <p14:tracePt t="15431" x="2455863" y="3516313"/>
          <p14:tracePt t="15441" x="2432050" y="3468688"/>
          <p14:tracePt t="15451" x="2416175" y="3444875"/>
          <p14:tracePt t="15464" x="2384425" y="3373438"/>
          <p14:tracePt t="15474" x="2335213" y="3309938"/>
          <p14:tracePt t="15481" x="2319338" y="3278188"/>
          <p14:tracePt t="15494" x="2295525" y="3252788"/>
          <p14:tracePt t="15501" x="2279650" y="3205163"/>
          <p14:tracePt t="15515" x="2263775" y="3165475"/>
          <p14:tracePt t="15525" x="2263775" y="3149600"/>
          <p14:tracePt t="15531" x="2255838" y="3149600"/>
          <p14:tracePt t="15541" x="2247900" y="3149600"/>
          <p14:tracePt t="15691" x="2239963" y="3149600"/>
          <p14:tracePt t="15705" x="2224088" y="3149600"/>
          <p14:tracePt t="15714" x="2216150" y="3149600"/>
          <p14:tracePt t="15722" x="2200275" y="3165475"/>
          <p14:tracePt t="15731" x="2184400" y="3165475"/>
          <p14:tracePt t="15744" x="2168525" y="3173413"/>
          <p14:tracePt t="15751" x="2128838" y="3181350"/>
          <p14:tracePt t="15761" x="2081213" y="3189288"/>
          <p14:tracePt t="15776" x="2041525" y="3189288"/>
          <p14:tracePt t="15781" x="2017713" y="3189288"/>
          <p14:tracePt t="15793" x="1992313" y="3189288"/>
          <p14:tracePt t="15803" x="1944688" y="3189288"/>
          <p14:tracePt t="15812" x="1920875" y="3189288"/>
          <p14:tracePt t="15823" x="1897063" y="3181350"/>
          <p14:tracePt t="15831" x="1873250" y="3181350"/>
          <p14:tracePt t="15842" x="1825625" y="3173413"/>
          <p14:tracePt t="15851" x="1809750" y="3173413"/>
          <p14:tracePt t="15861" x="1785938" y="3165475"/>
          <p14:tracePt t="15873" x="1746250" y="3149600"/>
          <p14:tracePt t="15881" x="1690688" y="3117850"/>
          <p14:tracePt t="15891" x="1674813" y="3109913"/>
          <p14:tracePt t="15903" x="1666875" y="3101975"/>
          <p14:tracePt t="15913" x="1651000" y="3086100"/>
          <p14:tracePt t="15922" x="1609725" y="3062288"/>
          <p14:tracePt t="15930" x="1593850" y="3046413"/>
          <p14:tracePt t="15941" x="1577975" y="3038475"/>
          <p14:tracePt t="15950" x="1570038" y="3022600"/>
          <p14:tracePt t="15961" x="1538288" y="2990850"/>
          <p14:tracePt t="15971" x="1530350" y="2974975"/>
          <p14:tracePt t="15980" x="1514475" y="2959100"/>
          <p14:tracePt t="15991" x="1506538" y="2935288"/>
          <p14:tracePt t="16004" x="1506538" y="2909888"/>
          <p14:tracePt t="16010" x="1490663" y="2878138"/>
          <p14:tracePt t="16021" x="1482725" y="2862263"/>
          <p14:tracePt t="16030" x="1482725" y="2838450"/>
          <p14:tracePt t="16040" x="1474788" y="2822575"/>
          <p14:tracePt t="16050" x="1474788" y="2774950"/>
          <p14:tracePt t="16060" x="1474788" y="2759075"/>
          <p14:tracePt t="16071" x="1474788" y="2727325"/>
          <p14:tracePt t="16080" x="1474788" y="2703513"/>
          <p14:tracePt t="16090" x="1506538" y="2624138"/>
          <p14:tracePt t="16102" x="1522413" y="2592388"/>
          <p14:tracePt t="16110" x="1546225" y="2559050"/>
          <p14:tracePt t="16121" x="1562100" y="2543175"/>
          <p14:tracePt t="16130" x="1617663" y="2471738"/>
          <p14:tracePt t="16140" x="1633538" y="2455863"/>
          <p14:tracePt t="16150" x="1651000" y="2439988"/>
          <p14:tracePt t="16160" x="1682750" y="2416175"/>
          <p14:tracePt t="16171" x="1738313" y="2368550"/>
          <p14:tracePt t="16180" x="1770063" y="2344738"/>
          <p14:tracePt t="16191" x="1817688" y="2320925"/>
          <p14:tracePt t="16200" x="1841500" y="2297113"/>
          <p14:tracePt t="16211" x="1905000" y="2273300"/>
          <p14:tracePt t="16221" x="1952625" y="2257425"/>
          <p14:tracePt t="16231" x="1976438" y="2257425"/>
          <p14:tracePt t="16240" x="1992313" y="2257425"/>
          <p14:tracePt t="16250" x="2025650" y="2249488"/>
          <p14:tracePt t="16260" x="2097088" y="2249488"/>
          <p14:tracePt t="16271" x="2128838" y="2249488"/>
          <p14:tracePt t="16280" x="2160588" y="2249488"/>
          <p14:tracePt t="16290" x="2224088" y="2249488"/>
          <p14:tracePt t="16300" x="2287588" y="2249488"/>
          <p14:tracePt t="16310" x="2311400" y="2249488"/>
          <p14:tracePt t="16321" x="2335213" y="2249488"/>
          <p14:tracePt t="16332" x="2359025" y="2249488"/>
          <p14:tracePt t="16340" x="2432050" y="2273300"/>
          <p14:tracePt t="16350" x="2447925" y="2289175"/>
          <p14:tracePt t="16360" x="2455863" y="2297113"/>
          <p14:tracePt t="16371" x="2479675" y="2312988"/>
          <p14:tracePt t="16380" x="2511425" y="2352675"/>
          <p14:tracePt t="16391" x="2535238" y="2384425"/>
          <p14:tracePt t="16400" x="2551113" y="2400300"/>
          <p14:tracePt t="16410" x="2566988" y="2424113"/>
          <p14:tracePt t="16420" x="2582863" y="2471738"/>
          <p14:tracePt t="16431" x="2590800" y="2511425"/>
          <p14:tracePt t="16441" x="2598738" y="2543175"/>
          <p14:tracePt t="16450" x="2606675" y="2576513"/>
          <p14:tracePt t="16460" x="2622550" y="2663825"/>
          <p14:tracePt t="16470" x="2630488" y="2703513"/>
          <p14:tracePt t="16480" x="2630488" y="2719388"/>
          <p14:tracePt t="16490" x="2630488" y="2743200"/>
          <p14:tracePt t="16500" x="2630488" y="2782888"/>
          <p14:tracePt t="16510" x="2630488" y="2790825"/>
          <p14:tracePt t="16520" x="2630488" y="2806700"/>
          <p14:tracePt t="16530" x="2630488" y="2822575"/>
          <p14:tracePt t="16540" x="2630488" y="2846388"/>
          <p14:tracePt t="16550" x="2606675" y="2927350"/>
          <p14:tracePt t="16560" x="2582863" y="2967038"/>
          <p14:tracePt t="16571" x="2582863" y="2990850"/>
          <p14:tracePt t="16580" x="2535238" y="3054350"/>
          <p14:tracePt t="16590" x="2479675" y="3125788"/>
          <p14:tracePt t="16600" x="2447925" y="3165475"/>
          <p14:tracePt t="16610" x="2408238" y="3197225"/>
          <p14:tracePt t="16620" x="2335213" y="3252788"/>
          <p14:tracePt t="16630" x="2232025" y="3349625"/>
          <p14:tracePt t="16641" x="2184400" y="3389313"/>
          <p14:tracePt t="16650" x="2144713" y="3405188"/>
          <p14:tracePt t="16661" x="2073275" y="3460750"/>
          <p14:tracePt t="16670" x="2017713" y="3508375"/>
          <p14:tracePt t="16680" x="1984375" y="3540125"/>
          <p14:tracePt t="16691" x="1936750" y="3571875"/>
          <p14:tracePt t="16700" x="1920875" y="3595688"/>
          <p14:tracePt t="16710" x="1857375" y="3652838"/>
          <p14:tracePt t="16721" x="1841500" y="3660775"/>
          <p14:tracePt t="16730" x="1825625" y="3668713"/>
          <p14:tracePt t="16740" x="1817688" y="3676650"/>
          <p14:tracePt t="16750" x="1801813" y="3692525"/>
          <p14:tracePt t="16761" x="1785938" y="3700463"/>
          <p14:tracePt t="16771" x="1785938" y="3708400"/>
          <p14:tracePt t="16780" x="1778000" y="3716338"/>
          <p14:tracePt t="16790" x="1762125" y="3732213"/>
          <p14:tracePt t="16810" x="1754188" y="3740150"/>
          <p14:tracePt t="16830" x="1746250" y="3740150"/>
          <p14:tracePt t="16840" x="1746250" y="3748088"/>
          <p14:tracePt t="16850" x="1746250" y="3756025"/>
          <p14:tracePt t="16861" x="1746250" y="3763963"/>
          <p14:tracePt t="16871" x="1738313" y="3771900"/>
          <p14:tracePt t="16880" x="1730375" y="3787775"/>
          <p14:tracePt t="16890" x="1730375" y="3795713"/>
          <p14:tracePt t="16900" x="1730375" y="3803650"/>
          <p14:tracePt t="16910" x="1730375" y="3811588"/>
          <p14:tracePt t="16920" x="1730375" y="3827463"/>
          <p14:tracePt t="16940" x="1722438" y="3835400"/>
          <p14:tracePt t="16960" x="1722438" y="3851275"/>
          <p14:tracePt t="16970" x="1714500" y="3859213"/>
          <p14:tracePt t="16980" x="1706563" y="3867150"/>
          <p14:tracePt t="16992" x="1706563" y="3875088"/>
          <p14:tracePt t="17005" x="1674813" y="3898900"/>
          <p14:tracePt t="17010" x="1666875" y="3906838"/>
          <p14:tracePt t="17021" x="1651000" y="3914775"/>
          <p14:tracePt t="17030" x="1633538" y="3922713"/>
          <p14:tracePt t="17041" x="1593850" y="3930650"/>
          <p14:tracePt t="17050" x="1570038" y="3948113"/>
          <p14:tracePt t="17060" x="1522413" y="3971925"/>
          <p14:tracePt t="17071" x="1498600" y="3987800"/>
          <p14:tracePt t="17080" x="1435100" y="4027488"/>
          <p14:tracePt t="17091" x="1411288" y="4051300"/>
          <p14:tracePt t="17100" x="1395413" y="4059238"/>
          <p14:tracePt t="17110" x="1371600" y="4075113"/>
          <p14:tracePt t="17122" x="1355725" y="4098925"/>
          <p14:tracePt t="17130" x="1323975" y="4130675"/>
          <p14:tracePt t="17141" x="1316038" y="4146550"/>
          <p14:tracePt t="17150" x="1308100" y="4162425"/>
          <p14:tracePt t="17160" x="1300163" y="4178300"/>
          <p14:tracePt t="17170" x="1284288" y="4233863"/>
          <p14:tracePt t="17180" x="1284288" y="4249738"/>
          <p14:tracePt t="17191" x="1274763" y="4273550"/>
          <p14:tracePt t="17200" x="1274763" y="4291013"/>
          <p14:tracePt t="17210" x="1266825" y="4322763"/>
          <p14:tracePt t="17221" x="1266825" y="4330700"/>
          <p14:tracePt t="17230" x="1258888" y="4354513"/>
          <p14:tracePt t="17240" x="1258888" y="4362450"/>
          <p14:tracePt t="17250" x="1258888" y="4410075"/>
          <p14:tracePt t="17260" x="1258888" y="4425950"/>
          <p14:tracePt t="17271" x="1258888" y="4449763"/>
          <p14:tracePt t="17280" x="1258888" y="4481513"/>
          <p14:tracePt t="17290" x="1266825" y="4568825"/>
          <p14:tracePt t="17300" x="1266825" y="4592638"/>
          <p14:tracePt t="17310" x="1274763" y="4608513"/>
          <p14:tracePt t="17321" x="1284288" y="4633913"/>
          <p14:tracePt t="17330" x="1316038" y="4705350"/>
          <p14:tracePt t="17341" x="1323975" y="4729163"/>
          <p14:tracePt t="17353" x="1339850" y="4745038"/>
          <p14:tracePt t="17364" x="1355725" y="4776788"/>
          <p14:tracePt t="17373" x="1403350" y="4840288"/>
          <p14:tracePt t="17381" x="1419225" y="4864100"/>
          <p14:tracePt t="17391" x="1427163" y="4879975"/>
          <p14:tracePt t="17401" x="1450975" y="4887913"/>
          <p14:tracePt t="17411" x="1450975" y="4895850"/>
          <p14:tracePt t="17424" x="1474788" y="4911725"/>
          <p14:tracePt t="17431" x="1490663" y="4919663"/>
          <p14:tracePt t="17441" x="1506538" y="4919663"/>
          <p14:tracePt t="17451" x="1514475" y="4927600"/>
          <p14:tracePt t="17463" x="1562100" y="4943475"/>
          <p14:tracePt t="17473" x="1601788" y="4951413"/>
          <p14:tracePt t="17481" x="1625600" y="4959350"/>
          <p14:tracePt t="17491" x="1651000" y="4959350"/>
          <p14:tracePt t="17501" x="1706563" y="4959350"/>
          <p14:tracePt t="17511" x="1730375" y="4959350"/>
          <p14:tracePt t="17524" x="1762125" y="4959350"/>
          <p14:tracePt t="17531" x="1793875" y="4959350"/>
          <p14:tracePt t="17542" x="1881188" y="4967288"/>
          <p14:tracePt t="17553" x="1912938" y="4967288"/>
          <p14:tracePt t="17562" x="1944688" y="4967288"/>
          <p14:tracePt t="17573" x="1976438" y="4967288"/>
          <p14:tracePt t="17581" x="2057400" y="4967288"/>
          <p14:tracePt t="17591" x="2081213" y="4967288"/>
          <p14:tracePt t="17603" x="2105025" y="4967288"/>
          <p14:tracePt t="17612" x="2136775" y="4967288"/>
          <p14:tracePt t="17623" x="2168525" y="4967288"/>
          <p14:tracePt t="17631" x="2192338" y="4967288"/>
          <p14:tracePt t="17642" x="2208213" y="4967288"/>
          <p14:tracePt t="17654" x="2232025" y="4967288"/>
          <p14:tracePt t="17662" x="2303463" y="4967288"/>
          <p14:tracePt t="17672" x="2335213" y="4967288"/>
          <p14:tracePt t="17681" x="2366963" y="4959350"/>
          <p14:tracePt t="17691" x="2392363" y="4951413"/>
          <p14:tracePt t="17701" x="2424113" y="4943475"/>
          <p14:tracePt t="17713" x="2479675" y="4927600"/>
          <p14:tracePt t="17723" x="2503488" y="4919663"/>
          <p14:tracePt t="17731" x="2511425" y="4919663"/>
          <p14:tracePt t="17741" x="2519363" y="4919663"/>
          <p14:tracePt t="17753" x="2543175" y="4895850"/>
          <p14:tracePt t="17763" x="2559050" y="4895850"/>
          <p14:tracePt t="17774" x="2566988" y="4887913"/>
          <p14:tracePt t="17783" x="2582863" y="4872038"/>
          <p14:tracePt t="17791" x="2606675" y="4856163"/>
          <p14:tracePt t="17801" x="2614613" y="4848225"/>
          <p14:tracePt t="17811" x="2622550" y="4832350"/>
          <p14:tracePt t="17823" x="2630488" y="4824413"/>
          <p14:tracePt t="17831" x="2646363" y="4784725"/>
          <p14:tracePt t="17841" x="2662238" y="4768850"/>
          <p14:tracePt t="17852" x="2662238" y="4752975"/>
          <p14:tracePt t="17861" x="2662238" y="4745038"/>
          <p14:tracePt t="17872" x="2678113" y="4705350"/>
          <p14:tracePt t="17883" x="2686050" y="4689475"/>
          <p14:tracePt t="17891" x="2693988" y="4665663"/>
          <p14:tracePt t="17901" x="2693988" y="4649788"/>
          <p14:tracePt t="17910" x="2701925" y="4592638"/>
          <p14:tracePt t="17921" x="2701925" y="4568825"/>
          <p14:tracePt t="17930" x="2701925" y="4545013"/>
          <p14:tracePt t="17940" x="2701925" y="4529138"/>
          <p14:tracePt t="17950" x="2701925" y="4465638"/>
          <p14:tracePt t="17960" x="2701925" y="4441825"/>
          <p14:tracePt t="17971" x="2701925" y="4418013"/>
          <p14:tracePt t="17981" x="2701925" y="4402138"/>
          <p14:tracePt t="17990" x="2701925" y="4386263"/>
          <p14:tracePt t="18000" x="2701925" y="4338638"/>
          <p14:tracePt t="18010" x="2693988" y="4322763"/>
          <p14:tracePt t="18021" x="2678113" y="4298950"/>
          <p14:tracePt t="18030" x="2662238" y="4265613"/>
          <p14:tracePt t="18041" x="2630488" y="4210050"/>
          <p14:tracePt t="18050" x="2606675" y="4186238"/>
          <p14:tracePt t="18060" x="2590800" y="4170363"/>
          <p14:tracePt t="18071" x="2574925" y="4154488"/>
          <p14:tracePt t="18081" x="2535238" y="4114800"/>
          <p14:tracePt t="18091" x="2519363" y="4098925"/>
          <p14:tracePt t="18100" x="2503488" y="4083050"/>
          <p14:tracePt t="18110" x="2471738" y="4043363"/>
          <p14:tracePt t="18121" x="2447925" y="4019550"/>
          <p14:tracePt t="18130" x="2424113" y="3995738"/>
          <p14:tracePt t="18141" x="2408238" y="3971925"/>
          <p14:tracePt t="18150" x="2384425" y="3956050"/>
          <p14:tracePt t="18160" x="2343150" y="3922713"/>
          <p14:tracePt t="18171" x="2327275" y="3906838"/>
          <p14:tracePt t="18180" x="2303463" y="3898900"/>
          <p14:tracePt t="18190" x="2287588" y="3890963"/>
          <p14:tracePt t="18200" x="2255838" y="3883025"/>
          <p14:tracePt t="18211" x="2247900" y="3883025"/>
          <p14:tracePt t="18221" x="2232025" y="3875088"/>
          <p14:tracePt t="18230" x="2216150" y="3867150"/>
          <p14:tracePt t="18240" x="2208213" y="3867150"/>
          <p14:tracePt t="18250" x="2184400" y="3859213"/>
          <p14:tracePt t="18260" x="2176463" y="3859213"/>
          <p14:tracePt t="18271" x="2160588" y="3859213"/>
          <p14:tracePt t="18280" x="2144713" y="3859213"/>
          <p14:tracePt t="18290" x="2120900" y="3859213"/>
          <p14:tracePt t="18300" x="2112963" y="3859213"/>
          <p14:tracePt t="18311" x="2105025" y="3859213"/>
          <p14:tracePt t="18321" x="2081213" y="3859213"/>
          <p14:tracePt t="18330" x="2057400" y="3859213"/>
          <p14:tracePt t="18340" x="2049463" y="3859213"/>
          <p14:tracePt t="18350" x="2041525" y="3859213"/>
          <p14:tracePt t="18360" x="2025650" y="3859213"/>
          <p14:tracePt t="18371" x="2000250" y="3851275"/>
          <p14:tracePt t="18380" x="1992313" y="3851275"/>
          <p14:tracePt t="18401" x="1984375" y="3843338"/>
          <p14:tracePt t="18414" x="1976438" y="3843338"/>
          <p14:tracePt t="20022" x="0" y="0"/>
        </p14:tracePtLst>
        <p14:tracePtLst>
          <p14:tracePt t="20717" x="2933700" y="3086100"/>
          <p14:tracePt t="20871" x="2917825" y="3086100"/>
          <p14:tracePt t="20882" x="2909888" y="3086100"/>
          <p14:tracePt t="20892" x="2894013" y="3094038"/>
          <p14:tracePt t="20901" x="2870200" y="3109913"/>
          <p14:tracePt t="20912" x="2854325" y="3109913"/>
          <p14:tracePt t="20923" x="2846388" y="3117850"/>
          <p14:tracePt t="20931" x="2822575" y="3125788"/>
          <p14:tracePt t="20942" x="2806700" y="3133725"/>
          <p14:tracePt t="20952" x="2798763" y="3141663"/>
          <p14:tracePt t="20964" x="2790825" y="3141663"/>
          <p14:tracePt t="20973" x="2774950" y="3149600"/>
          <p14:tracePt t="20981" x="2759075" y="3165475"/>
          <p14:tracePt t="20991" x="2751138" y="3173413"/>
          <p14:tracePt t="21001" x="2741613" y="3181350"/>
          <p14:tracePt t="21012" x="2733675" y="3197225"/>
          <p14:tracePt t="21024" x="2701925" y="3213100"/>
          <p14:tracePt t="21031" x="2693988" y="3221038"/>
          <p14:tracePt t="21042" x="2686050" y="3228975"/>
          <p14:tracePt t="21051" x="2678113" y="3244850"/>
          <p14:tracePt t="21062" x="2662238" y="3252788"/>
          <p14:tracePt t="21073" x="2654300" y="3262313"/>
          <p14:tracePt t="21081" x="2646363" y="3270250"/>
          <p14:tracePt t="21091" x="2646363" y="3278188"/>
          <p14:tracePt t="21102" x="2638425" y="3278188"/>
          <p14:tracePt t="21111" x="2630488" y="3294063"/>
          <p14:tracePt t="21131" x="2622550" y="3302000"/>
          <p14:tracePt t="21157" x="2614613" y="3317875"/>
          <p14:tracePt t="21172" x="2614613" y="3325813"/>
          <p14:tracePt t="21180" x="2606675" y="3333750"/>
          <p14:tracePt t="21190" x="2606675" y="3357563"/>
          <p14:tracePt t="21199" x="2598738" y="3365500"/>
          <p14:tracePt t="21209" x="2598738" y="3373438"/>
          <p14:tracePt t="21219" x="2598738" y="3389313"/>
          <p14:tracePt t="21229" x="2598738" y="3421063"/>
          <p14:tracePt t="21239" x="2598738" y="3436938"/>
          <p14:tracePt t="21249" x="2598738" y="3460750"/>
          <p14:tracePt t="21259" x="2598738" y="3476625"/>
          <p14:tracePt t="21269" x="2598738" y="3516313"/>
          <p14:tracePt t="21279" x="2598738" y="3532188"/>
          <p14:tracePt t="21289" x="2598738" y="3548063"/>
          <p14:tracePt t="21299" x="2598738" y="3563938"/>
          <p14:tracePt t="21309" x="2598738" y="3605213"/>
          <p14:tracePt t="21320" x="2598738" y="3621088"/>
          <p14:tracePt t="21331" x="2598738" y="3644900"/>
          <p14:tracePt t="21341" x="2598738" y="3668713"/>
          <p14:tracePt t="21351" x="2606675" y="3700463"/>
          <p14:tracePt t="21361" x="2614613" y="3716338"/>
          <p14:tracePt t="21372" x="2614613" y="3724275"/>
          <p14:tracePt t="21381" x="2614613" y="3740150"/>
          <p14:tracePt t="21393" x="2622550" y="3763963"/>
          <p14:tracePt t="21401" x="2630488" y="3811588"/>
          <p14:tracePt t="21411" x="2638425" y="3827463"/>
          <p14:tracePt t="21422" x="2638425" y="3843338"/>
          <p14:tracePt t="21431" x="2638425" y="3851275"/>
          <p14:tracePt t="21442" x="2646363" y="3890963"/>
          <p14:tracePt t="21451" x="2654300" y="3898900"/>
          <p14:tracePt t="21461" x="2662238" y="3922713"/>
          <p14:tracePt t="21471" x="2662238" y="3930650"/>
          <p14:tracePt t="21481" x="2662238" y="3948113"/>
          <p14:tracePt t="21493" x="2670175" y="3956050"/>
          <p14:tracePt t="21501" x="2670175" y="3963988"/>
          <p14:tracePt t="21511" x="2678113" y="3963988"/>
          <p14:tracePt t="21523" x="2678113" y="3979863"/>
          <p14:tracePt t="21541" x="2686050" y="3987800"/>
          <p14:tracePt t="21561" x="2693988" y="4003675"/>
          <p14:tracePt t="21572" x="2701925" y="4011613"/>
          <p14:tracePt t="21581" x="2701925" y="4019550"/>
          <p14:tracePt t="21592" x="2709863" y="4019550"/>
          <p14:tracePt t="21601" x="2717800" y="4027488"/>
          <p14:tracePt t="21611" x="2725738" y="4035425"/>
          <p14:tracePt t="21623" x="2725738" y="4043363"/>
          <p14:tracePt t="21631" x="2733675" y="4043363"/>
          <p14:tracePt t="21651" x="2759075" y="4059238"/>
          <p14:tracePt t="21660" x="2774950" y="4059238"/>
          <p14:tracePt t="21681" x="2790825" y="4067175"/>
          <p14:tracePt t="21691" x="2806700" y="4067175"/>
          <p14:tracePt t="21701" x="2822575" y="4067175"/>
          <p14:tracePt t="21711" x="2838450" y="4067175"/>
          <p14:tracePt t="21722" x="2846388" y="4067175"/>
          <p14:tracePt t="21731" x="2870200" y="4067175"/>
          <p14:tracePt t="21741" x="2878138" y="4067175"/>
          <p14:tracePt t="21752" x="2886075" y="4067175"/>
          <p14:tracePt t="21760" x="2909888" y="4067175"/>
          <p14:tracePt t="21772" x="2941638" y="4067175"/>
          <p14:tracePt t="21781" x="2949575" y="4067175"/>
          <p14:tracePt t="21791" x="2965450" y="4059238"/>
          <p14:tracePt t="21801" x="2973388" y="4059238"/>
          <p14:tracePt t="21811" x="3021013" y="4059238"/>
          <p14:tracePt t="21823" x="3028950" y="4051300"/>
          <p14:tracePt t="21831" x="3044825" y="4043363"/>
          <p14:tracePt t="21841" x="3052763" y="4043363"/>
          <p14:tracePt t="21852" x="3076575" y="4035425"/>
          <p14:tracePt t="21860" x="3084513" y="4035425"/>
          <p14:tracePt t="21881" x="3092450" y="4027488"/>
          <p14:tracePt t="21892" x="3117850" y="4019550"/>
          <p14:tracePt t="21911" x="3133725" y="4019550"/>
          <p14:tracePt t="21921" x="3141663" y="4011613"/>
          <p14:tracePt t="21931" x="3149600" y="4003675"/>
          <p14:tracePt t="21942" x="3173413" y="3995738"/>
          <p14:tracePt t="21952" x="3189288" y="3995738"/>
          <p14:tracePt t="21961" x="3197225" y="3987800"/>
          <p14:tracePt t="21972" x="3205163" y="3987800"/>
          <p14:tracePt t="21981" x="3228975" y="3979863"/>
          <p14:tracePt t="22001" x="3236913" y="3971925"/>
          <p14:tracePt t="22022" x="3252788" y="3971925"/>
          <p14:tracePt t="22032" x="3252788" y="3963988"/>
          <p14:tracePt t="22041" x="3260725" y="3963988"/>
          <p14:tracePt t="22050" x="3260725" y="3956050"/>
          <p14:tracePt t="22061" x="3268663" y="3956050"/>
          <p14:tracePt t="22072" x="3268663" y="3948113"/>
          <p14:tracePt t="22082" x="3276600" y="3948113"/>
          <p14:tracePt t="22091" x="3284538" y="3948113"/>
          <p14:tracePt t="22101" x="3284538" y="3938588"/>
          <p14:tracePt t="22111" x="3292475" y="3938588"/>
          <p14:tracePt t="22151" x="3292475" y="3930650"/>
          <p14:tracePt t="22171" x="3300413" y="3922713"/>
          <p14:tracePt t="22211" x="3300413" y="3914775"/>
          <p14:tracePt t="22231" x="3308350" y="3914775"/>
          <p14:tracePt t="22761" x="3308350" y="3906838"/>
          <p14:tracePt t="22792" x="3308350" y="3890963"/>
          <p14:tracePt t="22802" x="3308350" y="3875088"/>
          <p14:tracePt t="22813" x="3308350" y="3867150"/>
          <p14:tracePt t="22822" x="3308350" y="3859213"/>
          <p14:tracePt t="22831" x="3308350" y="3851275"/>
          <p14:tracePt t="22844" x="3308350" y="3843338"/>
          <p14:tracePt t="22853" x="3308350" y="3835400"/>
          <p14:tracePt t="22862" x="3308350" y="3819525"/>
          <p14:tracePt t="22881" x="3308350" y="3811588"/>
          <p14:tracePt t="22892" x="3308350" y="3803650"/>
          <p14:tracePt t="22912" x="3308350" y="3795713"/>
          <p14:tracePt t="22922" x="3300413" y="3787775"/>
          <p14:tracePt t="22932" x="3300413" y="3779838"/>
          <p14:tracePt t="22952" x="3292475" y="3779838"/>
          <p14:tracePt t="22963" x="3292475" y="3771900"/>
          <p14:tracePt t="22981" x="3292475" y="3763963"/>
          <p14:tracePt t="22991" x="3284538" y="3763963"/>
          <p14:tracePt t="23013" x="3276600" y="3763963"/>
          <p14:tracePt t="23081" x="3268663" y="3756025"/>
          <p14:tracePt t="23101" x="3260725" y="3756025"/>
          <p14:tracePt t="23111" x="3260725" y="3748088"/>
          <p14:tracePt t="23141" x="3252788" y="3748088"/>
          <p14:tracePt t="23152" x="3252788" y="3740150"/>
          <p14:tracePt t="23161" x="3244850" y="3740150"/>
          <p14:tracePt t="23181" x="3236913" y="3732213"/>
          <p14:tracePt t="23212" x="3228975" y="3732213"/>
          <p14:tracePt t="23252" x="3221038" y="3732213"/>
          <p14:tracePt t="23261" x="3213100" y="3732213"/>
          <p14:tracePt t="23282" x="3205163" y="3732213"/>
          <p14:tracePt t="23292" x="3197225" y="3732213"/>
          <p14:tracePt t="23311" x="3181350" y="3732213"/>
          <p14:tracePt t="23331" x="3173413" y="3732213"/>
          <p14:tracePt t="23341" x="3165475" y="3732213"/>
          <p14:tracePt t="23352" x="3149600" y="3732213"/>
          <p14:tracePt t="23362" x="3141663" y="3732213"/>
          <p14:tracePt t="23375" x="3133725" y="3732213"/>
          <p14:tracePt t="23382" x="3125788" y="3732213"/>
          <p14:tracePt t="23392" x="3109913" y="3724275"/>
          <p14:tracePt t="23403" x="3100388" y="3724275"/>
          <p14:tracePt t="23412" x="3092450" y="3724275"/>
          <p14:tracePt t="23423" x="3084513" y="3724275"/>
          <p14:tracePt t="23431" x="3060700" y="3724275"/>
          <p14:tracePt t="23442" x="3052763" y="3724275"/>
          <p14:tracePt t="23452" x="3044825" y="3724275"/>
          <p14:tracePt t="23462" x="3036888" y="3724275"/>
          <p14:tracePt t="23473" x="3021013" y="3724275"/>
          <p14:tracePt t="23481" x="3005138" y="3724275"/>
          <p14:tracePt t="23493" x="2997200" y="3716338"/>
          <p14:tracePt t="23503" x="2989263" y="3716338"/>
          <p14:tracePt t="23512" x="2965450" y="3716338"/>
          <p14:tracePt t="23531" x="2957513" y="3716338"/>
          <p14:tracePt t="23541" x="2949575" y="3716338"/>
          <p14:tracePt t="23552" x="2925763" y="3708400"/>
          <p14:tracePt t="23561" x="2917825" y="3708400"/>
          <p14:tracePt t="23582" x="2901950" y="3708400"/>
          <p14:tracePt t="23592" x="2878138" y="3708400"/>
          <p14:tracePt t="23612" x="2870200" y="3708400"/>
          <p14:tracePt t="23623" x="2862263" y="3708400"/>
          <p14:tracePt t="23631" x="2854325" y="3708400"/>
          <p14:tracePt t="23641" x="2846388" y="3700463"/>
          <p14:tracePt t="23651" x="2838450" y="3700463"/>
          <p14:tracePt t="23661" x="2830513" y="3700463"/>
          <p14:tracePt t="23673" x="2822575" y="3700463"/>
          <p14:tracePt t="23682" x="2798763" y="3700463"/>
          <p14:tracePt t="23692" x="2790825" y="3700463"/>
          <p14:tracePt t="23702" x="2782888" y="3700463"/>
          <p14:tracePt t="23712" x="2774950" y="3700463"/>
          <p14:tracePt t="23722" x="2767013" y="3692525"/>
          <p14:tracePt t="23733" x="2751138" y="3684588"/>
          <p14:tracePt t="23751" x="2741613" y="3684588"/>
          <p14:tracePt t="23761" x="2725738" y="3676650"/>
          <p14:tracePt t="23774" x="2709863" y="3676650"/>
          <p14:tracePt t="23782" x="2701925" y="3668713"/>
          <p14:tracePt t="23791" x="2693988" y="3668713"/>
          <p14:tracePt t="23801" x="2686050" y="3660775"/>
          <p14:tracePt t="23811" x="2678113" y="3660775"/>
          <p14:tracePt t="23842" x="2670175" y="3660775"/>
          <p14:tracePt t="23872" x="2662238" y="3652838"/>
          <p14:tracePt t="23912" x="2654300" y="3652838"/>
          <p14:tracePt t="23934" x="2654300" y="3644900"/>
          <p14:tracePt t="23942" x="2646363" y="3644900"/>
          <p14:tracePt t="23961" x="2646363" y="3636963"/>
          <p14:tracePt t="24002" x="2646363" y="3629025"/>
          <p14:tracePt t="24031" x="2646363" y="3621088"/>
          <p14:tracePt t="24052" x="2646363" y="3613150"/>
          <p14:tracePt t="24060" x="2654300" y="3605213"/>
          <p14:tracePt t="24070" x="2654300" y="3595688"/>
          <p14:tracePt t="24080" x="2662238" y="3595688"/>
          <p14:tracePt t="24089" x="2670175" y="3587750"/>
          <p14:tracePt t="24099" x="2678113" y="3587750"/>
          <p14:tracePt t="24109" x="2686050" y="3579813"/>
          <p14:tracePt t="24122" x="2693988" y="3579813"/>
          <p14:tracePt t="24131" x="2717800" y="3563938"/>
          <p14:tracePt t="24151" x="2725738" y="3563938"/>
          <p14:tracePt t="24163" x="2733675" y="3556000"/>
          <p14:tracePt t="24172" x="2759075" y="3548063"/>
          <p14:tracePt t="24181" x="2767013" y="3548063"/>
          <p14:tracePt t="24191" x="2782888" y="3548063"/>
          <p14:tracePt t="24201" x="2790825" y="3548063"/>
          <p14:tracePt t="24211" x="2814638" y="3540125"/>
          <p14:tracePt t="24222" x="2838450" y="3532188"/>
          <p14:tracePt t="24231" x="2846388" y="3532188"/>
          <p14:tracePt t="24242" x="2854325" y="3532188"/>
          <p14:tracePt t="24251" x="2862263" y="3532188"/>
          <p14:tracePt t="24262" x="2878138" y="3532188"/>
          <p14:tracePt t="24273" x="2894013" y="3532188"/>
          <p14:tracePt t="24291" x="2909888" y="3532188"/>
          <p14:tracePt t="24300" x="2925763" y="3532188"/>
          <p14:tracePt t="24311" x="2941638" y="3532188"/>
          <p14:tracePt t="24322" x="2949575" y="3532188"/>
          <p14:tracePt t="24331" x="2965450" y="3532188"/>
          <p14:tracePt t="24341" x="2997200" y="3532188"/>
          <p14:tracePt t="24351" x="3005138" y="3532188"/>
          <p14:tracePt t="24362" x="3021013" y="3532188"/>
          <p14:tracePt t="24372" x="3028950" y="3532188"/>
          <p14:tracePt t="24381" x="3052763" y="3532188"/>
          <p14:tracePt t="24392" x="3060700" y="3532188"/>
          <p14:tracePt t="24401" x="3068638" y="3532188"/>
          <p14:tracePt t="24411" x="3084513" y="3532188"/>
          <p14:tracePt t="24422" x="3100388" y="3532188"/>
          <p14:tracePt t="24441" x="3109913" y="3532188"/>
          <p14:tracePt t="24451" x="3117850" y="3532188"/>
          <p14:tracePt t="24462" x="3133725" y="3532188"/>
          <p14:tracePt t="24471" x="3149600" y="3532188"/>
          <p14:tracePt t="24481" x="3165475" y="3532188"/>
          <p14:tracePt t="24494" x="3173413" y="3532188"/>
          <p14:tracePt t="24501" x="3189288" y="3532188"/>
          <p14:tracePt t="24511" x="3213100" y="3540125"/>
          <p14:tracePt t="24525" x="3228975" y="3548063"/>
          <p14:tracePt t="24531" x="3236913" y="3548063"/>
          <p14:tracePt t="24541" x="3244850" y="3548063"/>
          <p14:tracePt t="24552" x="3260725" y="3556000"/>
          <p14:tracePt t="24572" x="3268663" y="3563938"/>
          <p14:tracePt t="24581" x="3268663" y="3571875"/>
          <p14:tracePt t="24593" x="3276600" y="3571875"/>
          <p14:tracePt t="24611" x="3284538" y="3579813"/>
          <p14:tracePt t="24624" x="3292475" y="3579813"/>
          <p14:tracePt t="24642" x="3292475" y="3587750"/>
          <p14:tracePt t="24662" x="3300413" y="3587750"/>
          <p14:tracePt t="24681" x="3300413" y="3595688"/>
          <p14:tracePt t="24693" x="3300413" y="3605213"/>
          <p14:tracePt t="24711" x="3300413" y="3613150"/>
          <p14:tracePt t="24731" x="3300413" y="3621088"/>
          <p14:tracePt t="24741" x="3300413" y="3629025"/>
          <p14:tracePt t="24752" x="3300413" y="3636963"/>
          <p14:tracePt t="24774" x="3300413" y="3644900"/>
          <p14:tracePt t="24793" x="3292475" y="3652838"/>
          <p14:tracePt t="24802" x="3284538" y="3652838"/>
          <p14:tracePt t="24811" x="3268663" y="3668713"/>
          <p14:tracePt t="24824" x="3260725" y="3668713"/>
          <p14:tracePt t="24832" x="3244850" y="3668713"/>
          <p14:tracePt t="24842" x="3221038" y="3668713"/>
          <p14:tracePt t="24852" x="3205163" y="3676650"/>
          <p14:tracePt t="24861" x="3189288" y="3676650"/>
          <p14:tracePt t="24873" x="3157538" y="3676650"/>
          <p14:tracePt t="24882" x="3092450" y="3676650"/>
          <p14:tracePt t="24893" x="3068638" y="3676650"/>
          <p14:tracePt t="24902" x="3044825" y="3676650"/>
          <p14:tracePt t="24911" x="3028950" y="3676650"/>
          <p14:tracePt t="24924" x="2989263" y="3676650"/>
          <p14:tracePt t="24931" x="2973388" y="3676650"/>
          <p14:tracePt t="24942" x="2965450" y="3676650"/>
          <p14:tracePt t="24953" x="2949575" y="3676650"/>
          <p14:tracePt t="24963" x="2917825" y="3676650"/>
          <p14:tracePt t="24974" x="2894013" y="3676650"/>
          <p14:tracePt t="24981" x="2886075" y="3676650"/>
          <p14:tracePt t="24990" x="2870200" y="3676650"/>
          <p14:tracePt t="24999" x="2846388" y="3676650"/>
          <p14:tracePt t="25009" x="2838450" y="3676650"/>
          <p14:tracePt t="25023" x="2830513" y="3676650"/>
          <p14:tracePt t="25031" x="2814638" y="3676650"/>
          <p14:tracePt t="25042" x="2806700" y="3676650"/>
          <p14:tracePt t="25054" x="2782888" y="3676650"/>
          <p14:tracePt t="25061" x="2774950" y="3676650"/>
          <p14:tracePt t="25073" x="2759075" y="3676650"/>
          <p14:tracePt t="25081" x="2751138" y="3676650"/>
          <p14:tracePt t="25091" x="2733675" y="3676650"/>
          <p14:tracePt t="25101" x="2725738" y="3676650"/>
          <p14:tracePt t="25111" x="2709863" y="3676650"/>
          <p14:tracePt t="25123" x="2693988" y="3676650"/>
          <p14:tracePt t="25132" x="2686050" y="3676650"/>
          <p14:tracePt t="25142" x="2678113" y="3676650"/>
          <p14:tracePt t="25153" x="2670175" y="3676650"/>
          <p14:tracePt t="25162" x="2662238" y="3676650"/>
          <p14:tracePt t="25173" x="2654300" y="3676650"/>
          <p14:tracePt t="25182" x="2646363" y="3676650"/>
          <p14:tracePt t="25192" x="2630488" y="3676650"/>
          <p14:tracePt t="25202" x="2622550" y="3676650"/>
          <p14:tracePt t="25213" x="2614613" y="3676650"/>
          <p14:tracePt t="25232" x="2614613" y="3668713"/>
          <p14:tracePt t="25243" x="2606675" y="3668713"/>
          <p14:tracePt t="25262" x="2598738" y="3668713"/>
          <p14:tracePt t="25291" x="2590800" y="3668713"/>
          <p14:tracePt t="25332" x="2582863" y="3668713"/>
          <p14:tracePt t="25341" x="2582863" y="3660775"/>
          <p14:tracePt t="25372" x="2574925" y="3660775"/>
          <p14:tracePt t="25391" x="2566988" y="3660775"/>
          <p14:tracePt t="25401" x="2566988" y="3652838"/>
          <p14:tracePt t="25412" x="2559050" y="3652838"/>
          <p14:tracePt t="25442" x="2559050" y="3644900"/>
          <p14:tracePt t="25451" x="2551113" y="3644900"/>
          <p14:tracePt t="25523" x="2543175" y="3644900"/>
          <p14:tracePt t="25532" x="2543175" y="3636963"/>
          <p14:tracePt t="25563" x="2535238" y="3636963"/>
          <p14:tracePt t="25583" x="2527300" y="3636963"/>
          <p14:tracePt t="25600" x="2519363" y="3636963"/>
          <p14:tracePt t="25610" x="2519363" y="3629025"/>
          <p14:tracePt t="25640" x="2511425" y="3629025"/>
          <p14:tracePt t="25872" x="2511425" y="3621088"/>
          <p14:tracePt t="26102" x="2519363" y="3621088"/>
          <p14:tracePt t="26122" x="2527300" y="3613150"/>
          <p14:tracePt t="26134" x="2535238" y="3613150"/>
          <p14:tracePt t="26145" x="2535238" y="3605213"/>
          <p14:tracePt t="26152" x="2543175" y="3605213"/>
          <p14:tracePt t="26202" x="2551113" y="3595688"/>
          <p14:tracePt t="26232" x="2559050" y="3595688"/>
          <p14:tracePt t="27072" x="2551113" y="3595688"/>
          <p14:tracePt t="27092" x="2543175" y="3595688"/>
          <p14:tracePt t="29602" x="2551113" y="3595688"/>
          <p14:tracePt t="29642" x="2559050" y="3595688"/>
          <p14:tracePt t="31063" x="2559050" y="3571875"/>
          <p14:tracePt t="31072" x="2566988" y="3516313"/>
          <p14:tracePt t="31081" x="2574925" y="3476625"/>
          <p14:tracePt t="31095" x="2582863" y="3436938"/>
          <p14:tracePt t="31102" x="2606675" y="3357563"/>
          <p14:tracePt t="31112" x="2606675" y="3333750"/>
          <p14:tracePt t="31125" x="2614613" y="3302000"/>
          <p14:tracePt t="31132" x="2614613" y="3278188"/>
          <p14:tracePt t="31142" x="2622550" y="3236913"/>
          <p14:tracePt t="31152" x="2622550" y="3213100"/>
          <p14:tracePt t="31164" x="2622550" y="3189288"/>
          <p14:tracePt t="31173" x="2622550" y="3173413"/>
          <p14:tracePt t="31182" x="2630488" y="3117850"/>
          <p14:tracePt t="31192" x="2630488" y="3086100"/>
          <p14:tracePt t="31202" x="2630488" y="3062288"/>
          <p14:tracePt t="31212" x="2638425" y="3038475"/>
          <p14:tracePt t="31225" x="2638425" y="2998788"/>
          <p14:tracePt t="31232" x="2646363" y="2982913"/>
          <p14:tracePt t="31242" x="2646363" y="2959100"/>
          <p14:tracePt t="31252" x="2646363" y="2943225"/>
          <p14:tracePt t="31263" x="2646363" y="2870200"/>
          <p14:tracePt t="31274" x="2646363" y="2838450"/>
          <p14:tracePt t="31282" x="2646363" y="2814638"/>
          <p14:tracePt t="31291" x="2646363" y="2790825"/>
          <p14:tracePt t="31302" x="2646363" y="2767013"/>
          <p14:tracePt t="31311" x="2646363" y="2727325"/>
          <p14:tracePt t="31327" x="2646363" y="2703513"/>
          <p14:tracePt t="31334" x="2646363" y="2695575"/>
          <p14:tracePt t="31343" x="2646363" y="2663825"/>
          <p14:tracePt t="31352" x="2646363" y="2624138"/>
          <p14:tracePt t="31361" x="2646363" y="2608263"/>
          <p14:tracePt t="31373" x="2638425" y="2584450"/>
          <p14:tracePt t="31382" x="2630488" y="2566988"/>
          <p14:tracePt t="31394" x="2622550" y="2527300"/>
          <p14:tracePt t="31402" x="2614613" y="2511425"/>
          <p14:tracePt t="31412" x="2606675" y="2495550"/>
          <p14:tracePt t="31424" x="2598738" y="2479675"/>
          <p14:tracePt t="31432" x="2559050" y="2439988"/>
          <p14:tracePt t="31442" x="2551113" y="2416175"/>
          <p14:tracePt t="31453" x="2527300" y="2400300"/>
          <p14:tracePt t="31465" x="2511425" y="2384425"/>
          <p14:tracePt t="31473" x="2463800" y="2344738"/>
          <p14:tracePt t="31482" x="2447925" y="2328863"/>
          <p14:tracePt t="31496" x="2432050" y="2320925"/>
          <p14:tracePt t="31502" x="2408238" y="2312988"/>
          <p14:tracePt t="31514" x="2384425" y="2297113"/>
          <p14:tracePt t="31532" x="2374900" y="2297113"/>
          <p14:tracePt t="31543" x="2366963" y="2289175"/>
          <p14:tracePt t="31552" x="2343150" y="2281238"/>
          <p14:tracePt t="31562" x="2335213" y="2281238"/>
          <p14:tracePt t="31573" x="2327275" y="2265363"/>
          <p14:tracePt t="31582" x="2311400" y="2257425"/>
          <p14:tracePt t="31594" x="2287588" y="2257425"/>
          <p14:tracePt t="31602" x="2255838" y="2249488"/>
          <p14:tracePt t="31612" x="2239963" y="2241550"/>
          <p14:tracePt t="31632" x="2224088" y="2241550"/>
          <p14:tracePt t="31642" x="2200275" y="2233613"/>
          <p14:tracePt t="31653" x="2184400" y="2233613"/>
          <p14:tracePt t="31662" x="2176463" y="2233613"/>
          <p14:tracePt t="31673" x="2160588" y="2233613"/>
          <p14:tracePt t="31682" x="2144713" y="2233613"/>
          <p14:tracePt t="31693" x="2120900" y="2224088"/>
          <p14:tracePt t="31702" x="2105025" y="2216150"/>
          <p14:tracePt t="31712" x="2089150" y="2216150"/>
          <p14:tracePt t="31723" x="2057400" y="2208213"/>
          <p14:tracePt t="31732" x="2041525" y="2208213"/>
          <p14:tracePt t="31741" x="2033588" y="2208213"/>
          <p14:tracePt t="31754" x="2017713" y="2208213"/>
          <p14:tracePt t="31763" x="1984375" y="2208213"/>
          <p14:tracePt t="31774" x="1976438" y="2208213"/>
          <p14:tracePt t="31782" x="1968500" y="2208213"/>
          <p14:tracePt t="31791" x="1952625" y="2208213"/>
          <p14:tracePt t="31802" x="1920875" y="2208213"/>
          <p14:tracePt t="31823" x="1905000" y="2208213"/>
          <p14:tracePt t="31832" x="1897063" y="2208213"/>
          <p14:tracePt t="31842" x="1889125" y="2208213"/>
          <p14:tracePt t="31853" x="1873250" y="2208213"/>
          <p14:tracePt t="31873" x="1865313" y="2208213"/>
          <p14:tracePt t="31884" x="1857375" y="2208213"/>
          <p14:tracePt t="31893" x="1841500" y="2208213"/>
          <p14:tracePt t="31902" x="1825625" y="2208213"/>
          <p14:tracePt t="31912" x="1817688" y="2208213"/>
          <p14:tracePt t="31923" x="1809750" y="2216150"/>
          <p14:tracePt t="31932" x="1785938" y="2224088"/>
          <p14:tracePt t="31942" x="1770063" y="2224088"/>
          <p14:tracePt t="31952" x="1762125" y="2233613"/>
          <p14:tracePt t="31962" x="1754188" y="2233613"/>
          <p14:tracePt t="31973" x="1730375" y="2241550"/>
          <p14:tracePt t="31983" x="1722438" y="2249488"/>
          <p14:tracePt t="31993" x="1714500" y="2249488"/>
          <p14:tracePt t="32002" x="1706563" y="2257425"/>
          <p14:tracePt t="32012" x="1690688" y="2265363"/>
          <p14:tracePt t="32024" x="1682750" y="2273300"/>
          <p14:tracePt t="32032" x="1674813" y="2273300"/>
          <p14:tracePt t="32042" x="1666875" y="2281238"/>
          <p14:tracePt t="32052" x="1641475" y="2305050"/>
          <p14:tracePt t="32062" x="1625600" y="2305050"/>
          <p14:tracePt t="32074" x="1617663" y="2312988"/>
          <p14:tracePt t="32085" x="1609725" y="2320925"/>
          <p14:tracePt t="32092" x="1585913" y="2336800"/>
          <p14:tracePt t="32102" x="1577975" y="2344738"/>
          <p14:tracePt t="32112" x="1570038" y="2352675"/>
          <p14:tracePt t="32123" x="1554163" y="2360613"/>
          <p14:tracePt t="32132" x="1538288" y="2368550"/>
          <p14:tracePt t="32142" x="1530350" y="2384425"/>
          <p14:tracePt t="32153" x="1522413" y="2384425"/>
          <p14:tracePt t="32162" x="1522413" y="2392363"/>
          <p14:tracePt t="32175" x="1514475" y="2392363"/>
          <p14:tracePt t="32184" x="1498600" y="2400300"/>
          <p14:tracePt t="32192" x="1498600" y="2408238"/>
          <p14:tracePt t="32202" x="1490663" y="2416175"/>
          <p14:tracePt t="32214" x="1482725" y="2416175"/>
          <p14:tracePt t="32223" x="1466850" y="2432050"/>
          <p14:tracePt t="32232" x="1466850" y="2439988"/>
          <p14:tracePt t="32243" x="1458913" y="2447925"/>
          <p14:tracePt t="32252" x="1450975" y="2455863"/>
          <p14:tracePt t="32262" x="1443038" y="2471738"/>
          <p14:tracePt t="32274" x="1443038" y="2479675"/>
          <p14:tracePt t="32282" x="1435100" y="2479675"/>
          <p14:tracePt t="32292" x="1435100" y="2487613"/>
          <p14:tracePt t="32302" x="1419225" y="2511425"/>
          <p14:tracePt t="32313" x="1419225" y="2519363"/>
          <p14:tracePt t="32323" x="1411288" y="2527300"/>
          <p14:tracePt t="32332" x="1411288" y="2543175"/>
          <p14:tracePt t="32342" x="1395413" y="2592388"/>
          <p14:tracePt t="32352" x="1395413" y="2600325"/>
          <p14:tracePt t="32362" x="1395413" y="2616200"/>
          <p14:tracePt t="32373" x="1395413" y="2632075"/>
          <p14:tracePt t="32382" x="1387475" y="2687638"/>
          <p14:tracePt t="32393" x="1387475" y="2703513"/>
          <p14:tracePt t="32402" x="1387475" y="2719388"/>
          <p14:tracePt t="32415" x="1387475" y="2735263"/>
          <p14:tracePt t="32423" x="1387475" y="2759075"/>
          <p14:tracePt t="32432" x="1387475" y="2790825"/>
          <p14:tracePt t="32442" x="1387475" y="2806700"/>
          <p14:tracePt t="32452" x="1395413" y="2822575"/>
          <p14:tracePt t="32462" x="1403350" y="2846388"/>
          <p14:tracePt t="32473" x="1419225" y="2886075"/>
          <p14:tracePt t="32481" x="1419225" y="2901950"/>
          <p14:tracePt t="32492" x="1427163" y="2919413"/>
          <p14:tracePt t="32502" x="1435100" y="2943225"/>
          <p14:tracePt t="32515" x="1450975" y="2974975"/>
          <p14:tracePt t="32525" x="1466850" y="2990850"/>
          <p14:tracePt t="32532" x="1474788" y="3006725"/>
          <p14:tracePt t="32544" x="1490663" y="3038475"/>
          <p14:tracePt t="32550" x="1530350" y="3086100"/>
          <p14:tracePt t="32560" x="1554163" y="3109913"/>
          <p14:tracePt t="32571" x="1554163" y="3117850"/>
          <p14:tracePt t="32582" x="1577975" y="3133725"/>
          <p14:tracePt t="32592" x="1609725" y="3165475"/>
          <p14:tracePt t="32602" x="1617663" y="3181350"/>
          <p14:tracePt t="32614" x="1641475" y="3189288"/>
          <p14:tracePt t="32623" x="1651000" y="3197225"/>
          <p14:tracePt t="32632" x="1674813" y="3213100"/>
          <p14:tracePt t="32645" x="1690688" y="3213100"/>
          <p14:tracePt t="32652" x="1714500" y="3221038"/>
          <p14:tracePt t="32662" x="1730375" y="3228975"/>
          <p14:tracePt t="32673" x="1770063" y="3236913"/>
          <p14:tracePt t="32682" x="1785938" y="3236913"/>
          <p14:tracePt t="32692" x="1801813" y="3236913"/>
          <p14:tracePt t="32702" x="1817688" y="3236913"/>
          <p14:tracePt t="32715" x="1841500" y="3236913"/>
          <p14:tracePt t="32723" x="1897063" y="3236913"/>
          <p14:tracePt t="32732" x="1920875" y="3236913"/>
          <p14:tracePt t="32745" x="1944688" y="3236913"/>
          <p14:tracePt t="32752" x="1968500" y="3236913"/>
          <p14:tracePt t="32762" x="2000250" y="3236913"/>
          <p14:tracePt t="32776" x="2017713" y="3236913"/>
          <p14:tracePt t="32781" x="2033588" y="3236913"/>
          <p14:tracePt t="32792" x="2041525" y="3228975"/>
          <p14:tracePt t="32802" x="2073275" y="3228975"/>
          <p14:tracePt t="32812" x="2081213" y="3228975"/>
          <p14:tracePt t="32823" x="2089150" y="3228975"/>
          <p14:tracePt t="32832" x="2097088" y="3228975"/>
          <p14:tracePt t="32841" x="2105025" y="3228975"/>
          <p14:tracePt t="32942" x="2097088" y="3244850"/>
          <p14:tracePt t="32952" x="2081213" y="3262313"/>
          <p14:tracePt t="32962" x="2065338" y="3278188"/>
          <p14:tracePt t="32974" x="2041525" y="3309938"/>
          <p14:tracePt t="32983" x="2008188" y="3333750"/>
          <p14:tracePt t="32994" x="1992313" y="3357563"/>
          <p14:tracePt t="33009" x="1968500" y="3381375"/>
          <p14:tracePt t="33015" x="1912938" y="3452813"/>
          <p14:tracePt t="33025" x="1889125" y="3476625"/>
          <p14:tracePt t="33032" x="1873250" y="3508375"/>
          <p14:tracePt t="33042" x="1849438" y="3548063"/>
          <p14:tracePt t="33052" x="1833563" y="3587750"/>
          <p14:tracePt t="33062" x="1825625" y="3613150"/>
          <p14:tracePt t="33074" x="1825625" y="3629025"/>
          <p14:tracePt t="33082" x="1817688" y="3644900"/>
          <p14:tracePt t="33092" x="1809750" y="3692525"/>
          <p14:tracePt t="33102" x="1801813" y="3708400"/>
          <p14:tracePt t="33112" x="1801813" y="3724275"/>
          <p14:tracePt t="33123" x="1801813" y="3756025"/>
          <p14:tracePt t="33132" x="1801813" y="3779838"/>
          <p14:tracePt t="33152" x="1801813" y="3787775"/>
          <p14:tracePt t="33162" x="1801813" y="3795713"/>
          <p14:tracePt t="33175" x="1793875" y="3811588"/>
          <p14:tracePt t="33192" x="1793875" y="3827463"/>
          <p14:tracePt t="33204" x="1793875" y="3843338"/>
          <p14:tracePt t="33214" x="1785938" y="3867150"/>
          <p14:tracePt t="33223" x="1785938" y="3875088"/>
          <p14:tracePt t="33232" x="1785938" y="3883025"/>
          <p14:tracePt t="33252" x="1785938" y="3890963"/>
          <p14:tracePt t="33262" x="1785938" y="3898900"/>
          <p14:tracePt t="33282" x="1785938" y="3906838"/>
          <p14:tracePt t="33292" x="1785938" y="3914775"/>
          <p14:tracePt t="33303" x="1785938" y="3922713"/>
          <p14:tracePt t="33324" x="1785938" y="3930650"/>
          <p14:tracePt t="33341" x="1785938" y="3948113"/>
          <p14:tracePt t="33373" x="1785938" y="3956050"/>
          <p14:tracePt t="33542" x="1793875" y="3956050"/>
          <p14:tracePt t="33573" x="1793875" y="3963988"/>
          <p14:tracePt t="33582" x="1793875" y="3971925"/>
          <p14:tracePt t="33734" x="1785938" y="3963988"/>
          <p14:tracePt t="33744" x="1778000" y="3963988"/>
          <p14:tracePt t="33773" x="1770063" y="3963988"/>
          <p14:tracePt t="33782" x="1770063" y="3956050"/>
          <p14:tracePt t="33802" x="1762125" y="3956050"/>
          <p14:tracePt t="33842" x="1754188" y="3956050"/>
          <p14:tracePt t="33862" x="1746250" y="3956050"/>
          <p14:tracePt t="33892" x="1738313" y="3956050"/>
          <p14:tracePt t="33903" x="1722438" y="3956050"/>
          <p14:tracePt t="33923" x="1714500" y="3956050"/>
          <p14:tracePt t="33934" x="1706563" y="3956050"/>
          <p14:tracePt t="33942" x="1698625" y="3963988"/>
          <p14:tracePt t="33952" x="1682750" y="3971925"/>
          <p14:tracePt t="33964" x="1666875" y="3979863"/>
          <p14:tracePt t="33983" x="1651000" y="3979863"/>
          <p14:tracePt t="33993" x="1641475" y="3995738"/>
          <p14:tracePt t="34002" x="1625600" y="4003675"/>
          <p14:tracePt t="34012" x="1617663" y="4011613"/>
          <p14:tracePt t="34025" x="1609725" y="4019550"/>
          <p14:tracePt t="34032" x="1601788" y="4019550"/>
          <p14:tracePt t="34042" x="1577975" y="4043363"/>
          <p14:tracePt t="34052" x="1577975" y="4051300"/>
          <p14:tracePt t="34063" x="1570038" y="4059238"/>
          <p14:tracePt t="34082" x="1554163" y="4075113"/>
          <p14:tracePt t="34092" x="1554163" y="4083050"/>
          <p14:tracePt t="34102" x="1546225" y="4083050"/>
          <p14:tracePt t="34110" x="1546225" y="4090988"/>
          <p14:tracePt t="34120" x="1538288" y="4098925"/>
          <p14:tracePt t="34130" x="1538288" y="4106863"/>
          <p14:tracePt t="34140" x="1530350" y="4122738"/>
          <p14:tracePt t="34160" x="1522413" y="4138613"/>
          <p14:tracePt t="34173" x="1514475" y="4170363"/>
          <p14:tracePt t="34183" x="1514475" y="4178300"/>
          <p14:tracePt t="34197" x="1514475" y="4194175"/>
          <p14:tracePt t="34202" x="1506538" y="4202113"/>
          <p14:tracePt t="34212" x="1498600" y="4249738"/>
          <p14:tracePt t="34223" x="1498600" y="4273550"/>
          <p14:tracePt t="34232" x="1490663" y="4291013"/>
          <p14:tracePt t="34242" x="1490663" y="4322763"/>
          <p14:tracePt t="34252" x="1490663" y="4362450"/>
          <p14:tracePt t="34263" x="1490663" y="4394200"/>
          <p14:tracePt t="34274" x="1490663" y="4418013"/>
          <p14:tracePt t="34282" x="1490663" y="4441825"/>
          <p14:tracePt t="34294" x="1490663" y="4465638"/>
          <p14:tracePt t="34302" x="1490663" y="4489450"/>
          <p14:tracePt t="34327" x="1498600" y="4537075"/>
          <p14:tracePt t="34332" x="1506538" y="4592638"/>
          <p14:tracePt t="34342" x="1522413" y="4633913"/>
          <p14:tracePt t="34350" x="1522413" y="4657725"/>
          <p14:tracePt t="34360" x="1538288" y="4689475"/>
          <p14:tracePt t="34371" x="1554163" y="4737100"/>
          <p14:tracePt t="34380" x="1562100" y="4752975"/>
          <p14:tracePt t="34392" x="1570038" y="4768850"/>
          <p14:tracePt t="34400" x="1577975" y="4776788"/>
          <p14:tracePt t="34410" x="1585913" y="4800600"/>
          <p14:tracePt t="34421" x="1593850" y="4816475"/>
          <p14:tracePt t="34430" x="1601788" y="4824413"/>
          <p14:tracePt t="34440" x="1609725" y="4840288"/>
          <p14:tracePt t="34450" x="1617663" y="4856163"/>
          <p14:tracePt t="34460" x="1633538" y="4872038"/>
          <p14:tracePt t="34471" x="1641475" y="4879975"/>
          <p14:tracePt t="34480" x="1651000" y="4895850"/>
          <p14:tracePt t="34493" x="1674813" y="4911725"/>
          <p14:tracePt t="34500" x="1690688" y="4935538"/>
          <p14:tracePt t="34511" x="1706563" y="4935538"/>
          <p14:tracePt t="34521" x="1722438" y="4951413"/>
          <p14:tracePt t="34531" x="1754188" y="4959350"/>
          <p14:tracePt t="34540" x="1793875" y="4967288"/>
          <p14:tracePt t="34550" x="1817688" y="4967288"/>
          <p14:tracePt t="34560" x="1841500" y="4967288"/>
          <p14:tracePt t="34571" x="1865313" y="4976813"/>
          <p14:tracePt t="34580" x="1912938" y="4976813"/>
          <p14:tracePt t="34591" x="1936750" y="4976813"/>
          <p14:tracePt t="34600" x="1960563" y="4976813"/>
          <p14:tracePt t="34610" x="1984375" y="4976813"/>
          <p14:tracePt t="34622" x="2033588" y="4976813"/>
          <p14:tracePt t="34630" x="2049463" y="4976813"/>
          <p14:tracePt t="34640" x="2073275" y="4976813"/>
          <p14:tracePt t="34650" x="2097088" y="4976813"/>
          <p14:tracePt t="34661" x="2144713" y="4976813"/>
          <p14:tracePt t="34672" x="2160588" y="4976813"/>
          <p14:tracePt t="34680" x="2176463" y="4976813"/>
          <p14:tracePt t="34691" x="2200275" y="4976813"/>
          <p14:tracePt t="34700" x="2224088" y="4976813"/>
          <p14:tracePt t="34710" x="2279650" y="4976813"/>
          <p14:tracePt t="34722" x="2303463" y="4976813"/>
          <p14:tracePt t="34730" x="2319338" y="4976813"/>
          <p14:tracePt t="34740" x="2343150" y="4976813"/>
          <p14:tracePt t="34751" x="2359025" y="4967288"/>
          <p14:tracePt t="34760" x="2374900" y="4959350"/>
          <p14:tracePt t="34771" x="2374900" y="4951413"/>
          <p14:tracePt t="34780" x="2384425" y="4943475"/>
          <p14:tracePt t="34791" x="2392363" y="4927600"/>
          <p14:tracePt t="34801" x="2392363" y="4903788"/>
          <p14:tracePt t="34811" x="2400300" y="4895850"/>
          <p14:tracePt t="34822" x="2416175" y="4864100"/>
          <p14:tracePt t="34831" x="2416175" y="4832350"/>
          <p14:tracePt t="34840" x="2432050" y="4784725"/>
          <p14:tracePt t="34851" x="2447925" y="4760913"/>
          <p14:tracePt t="34860" x="2455863" y="4737100"/>
          <p14:tracePt t="34871" x="2479675" y="4681538"/>
          <p14:tracePt t="34880" x="2487613" y="4657725"/>
          <p14:tracePt t="34890" x="2495550" y="4633913"/>
          <p14:tracePt t="34900" x="2511425" y="4608513"/>
          <p14:tracePt t="34910" x="2527300" y="4552950"/>
          <p14:tracePt t="34921" x="2535238" y="4521200"/>
          <p14:tracePt t="34930" x="2543175" y="4489450"/>
          <p14:tracePt t="34940" x="2551113" y="4473575"/>
          <p14:tracePt t="34952" x="2574925" y="4410075"/>
          <p14:tracePt t="34960" x="2582863" y="4378325"/>
          <p14:tracePt t="34971" x="2582863" y="4362450"/>
          <p14:tracePt t="34980" x="2582863" y="4338638"/>
          <p14:tracePt t="34990" x="2590800" y="4322763"/>
          <p14:tracePt t="35005" x="2598738" y="4265613"/>
          <p14:tracePt t="35010" x="2598738" y="4249738"/>
          <p14:tracePt t="35022" x="2606675" y="4217988"/>
          <p14:tracePt t="35030" x="2606675" y="4194175"/>
          <p14:tracePt t="35041" x="2614613" y="4138613"/>
          <p14:tracePt t="35052" x="2614613" y="4114800"/>
          <p14:tracePt t="35060" x="2614613" y="4098925"/>
          <p14:tracePt t="35071" x="2622550" y="4075113"/>
          <p14:tracePt t="35080" x="2622550" y="4051300"/>
          <p14:tracePt t="35090" x="2622550" y="4035425"/>
          <p14:tracePt t="35110" x="2622550" y="4027488"/>
          <p14:tracePt t="35121" x="2622550" y="4019550"/>
          <p14:tracePt t="35131" x="2622550" y="4011613"/>
          <p14:tracePt t="35152" x="2622550" y="4003675"/>
          <p14:tracePt t="35160" x="2606675" y="3987800"/>
          <p14:tracePt t="35180" x="2606675" y="3979863"/>
          <p14:tracePt t="35190" x="2606675" y="3971925"/>
          <p14:tracePt t="35200" x="2590800" y="3956050"/>
          <p14:tracePt t="35220" x="2590800" y="3948113"/>
          <p14:tracePt t="35260" x="2582863" y="3938588"/>
          <p14:tracePt t="35283" x="2582863" y="3930650"/>
          <p14:tracePt t="35291" x="2582863" y="3922713"/>
          <p14:tracePt t="35722" x="0" y="0"/>
        </p14:tracePtLst>
        <p14:tracePtLst>
          <p14:tracePt t="36868" x="2136775" y="3262313"/>
          <p14:tracePt t="36982" x="2128838" y="3262313"/>
          <p14:tracePt t="36993" x="2120900" y="3262313"/>
          <p14:tracePt t="37002" x="2105025" y="3262313"/>
          <p14:tracePt t="37012" x="2081213" y="3262313"/>
          <p14:tracePt t="37025" x="2065338" y="3262313"/>
          <p14:tracePt t="37032" x="2025650" y="3262313"/>
          <p14:tracePt t="37042" x="2008188" y="3262313"/>
          <p14:tracePt t="37052" x="1984375" y="3252788"/>
          <p14:tracePt t="37062" x="1960563" y="3244850"/>
          <p14:tracePt t="37074" x="1936750" y="3244850"/>
          <p14:tracePt t="37082" x="1920875" y="3244850"/>
          <p14:tracePt t="37093" x="1912938" y="3244850"/>
          <p14:tracePt t="37102" x="1897063" y="3236913"/>
          <p14:tracePt t="37112" x="1873250" y="3236913"/>
          <p14:tracePt t="37123" x="1857375" y="3236913"/>
          <p14:tracePt t="37132" x="1841500" y="3228975"/>
          <p14:tracePt t="37142" x="1833563" y="3228975"/>
          <p14:tracePt t="37152" x="1793875" y="3221038"/>
          <p14:tracePt t="37162" x="1785938" y="3221038"/>
          <p14:tracePt t="37173" x="1770063" y="3221038"/>
          <p14:tracePt t="37182" x="1762125" y="3213100"/>
          <p14:tracePt t="37192" x="1746250" y="3205163"/>
          <p14:tracePt t="37202" x="1738313" y="3205163"/>
          <p14:tracePt t="37213" x="1730375" y="3197225"/>
          <p14:tracePt t="37223" x="1722438" y="3197225"/>
          <p14:tracePt t="37232" x="1706563" y="3181350"/>
          <p14:tracePt t="37242" x="1698625" y="3181350"/>
          <p14:tracePt t="37252" x="1682750" y="3165475"/>
          <p14:tracePt t="37262" x="1674813" y="3157538"/>
          <p14:tracePt t="37274" x="1658938" y="3141663"/>
          <p14:tracePt t="37282" x="1625600" y="3109913"/>
          <p14:tracePt t="37292" x="1609725" y="3101975"/>
          <p14:tracePt t="37302" x="1601788" y="3086100"/>
          <p14:tracePt t="37313" x="1593850" y="3078163"/>
          <p14:tracePt t="37327" x="1570038" y="3062288"/>
          <p14:tracePt t="37342" x="1562100" y="3054350"/>
          <p14:tracePt t="37352" x="1562100" y="3046413"/>
          <p14:tracePt t="37363" x="1546225" y="3030538"/>
          <p14:tracePt t="37382" x="1530350" y="3022600"/>
          <p14:tracePt t="37392" x="1530350" y="3014663"/>
          <p14:tracePt t="37402" x="1514475" y="2990850"/>
          <p14:tracePt t="37412" x="1498600" y="2982913"/>
          <p14:tracePt t="37425" x="1498600" y="2967038"/>
          <p14:tracePt t="37432" x="1490663" y="2967038"/>
          <p14:tracePt t="37443" x="1482725" y="2943225"/>
          <p14:tracePt t="37452" x="1474788" y="2935288"/>
          <p14:tracePt t="37464" x="1466850" y="2919413"/>
          <p14:tracePt t="37474" x="1458913" y="2901950"/>
          <p14:tracePt t="37482" x="1450975" y="2870200"/>
          <p14:tracePt t="37492" x="1443038" y="2854325"/>
          <p14:tracePt t="37500" x="1443038" y="2838450"/>
          <p14:tracePt t="37510" x="1435100" y="2830513"/>
          <p14:tracePt t="37522" x="1435100" y="2806700"/>
          <p14:tracePt t="37530" x="1435100" y="2790825"/>
          <p14:tracePt t="37540" x="1435100" y="2782888"/>
          <p14:tracePt t="37550" x="1435100" y="2767013"/>
          <p14:tracePt t="37560" x="1435100" y="2759075"/>
          <p14:tracePt t="37571" x="1435100" y="2719388"/>
          <p14:tracePt t="37580" x="1443038" y="2703513"/>
          <p14:tracePt t="37590" x="1450975" y="2679700"/>
          <p14:tracePt t="37601" x="1458913" y="2655888"/>
          <p14:tracePt t="37610" x="1482725" y="2608263"/>
          <p14:tracePt t="37622" x="1490663" y="2592388"/>
          <p14:tracePt t="37630" x="1498600" y="2576513"/>
          <p14:tracePt t="37640" x="1514475" y="2551113"/>
          <p14:tracePt t="37651" x="1530350" y="2519363"/>
          <p14:tracePt t="37661" x="1538288" y="2503488"/>
          <p14:tracePt t="37671" x="1546225" y="2487613"/>
          <p14:tracePt t="37680" x="1562100" y="2471738"/>
          <p14:tracePt t="37690" x="1570038" y="2455863"/>
          <p14:tracePt t="37700" x="1577975" y="2447925"/>
          <p14:tracePt t="37711" x="1585913" y="2447925"/>
          <p14:tracePt t="37721" x="1585913" y="2432050"/>
          <p14:tracePt t="37730" x="1593850" y="2424113"/>
          <p14:tracePt t="37750" x="1601788" y="2408238"/>
          <p14:tracePt t="37760" x="1609725" y="2408238"/>
          <p14:tracePt t="37771" x="1625600" y="2384425"/>
          <p14:tracePt t="37790" x="1633538" y="2376488"/>
          <p14:tracePt t="37800" x="1641475" y="2360613"/>
          <p14:tracePt t="37810" x="1651000" y="2352675"/>
          <p14:tracePt t="37821" x="1658938" y="2344738"/>
          <p14:tracePt t="37830" x="1658938" y="2336800"/>
          <p14:tracePt t="37840" x="1658938" y="2328863"/>
          <p14:tracePt t="37851" x="1666875" y="2328863"/>
          <p14:tracePt t="37862" x="1674813" y="2312988"/>
          <p14:tracePt t="37873" x="1682750" y="2305050"/>
          <p14:tracePt t="37892" x="1682750" y="2297113"/>
          <p14:tracePt t="37902" x="1690688" y="2297113"/>
          <p14:tracePt t="37912" x="1698625" y="2289175"/>
          <p14:tracePt t="37924" x="1698625" y="2281238"/>
          <p14:tracePt t="37982" x="1698625" y="2273300"/>
          <p14:tracePt t="38292" x="1690688" y="2273300"/>
          <p14:tracePt t="38302" x="1674813" y="2289175"/>
          <p14:tracePt t="38312" x="1658938" y="2297113"/>
          <p14:tracePt t="38332" x="1641475" y="2297113"/>
          <p14:tracePt t="38342" x="1641475" y="2305050"/>
          <p14:tracePt t="38352" x="1633538" y="2312988"/>
          <p14:tracePt t="38362" x="1625600" y="2320925"/>
          <p14:tracePt t="38373" x="1617663" y="2320925"/>
          <p14:tracePt t="38393" x="1601788" y="2336800"/>
          <p14:tracePt t="38402" x="1601788" y="2344738"/>
          <p14:tracePt t="38412" x="1593850" y="2344738"/>
          <p14:tracePt t="38423" x="1593850" y="2352675"/>
          <p14:tracePt t="38432" x="1585913" y="2352675"/>
          <p14:tracePt t="38444" x="1585913" y="2368550"/>
          <p14:tracePt t="38452" x="1577975" y="2368550"/>
          <p14:tracePt t="38463" x="1570038" y="2376488"/>
          <p14:tracePt t="38473" x="1570038" y="2384425"/>
          <p14:tracePt t="38483" x="1562100" y="2392363"/>
          <p14:tracePt t="38492" x="1554163" y="2408238"/>
          <p14:tracePt t="38513" x="1546225" y="2416175"/>
          <p14:tracePt t="38524" x="1546225" y="2424113"/>
          <p14:tracePt t="38532" x="1538288" y="2432050"/>
          <p14:tracePt t="38552" x="1538288" y="2439988"/>
          <p14:tracePt t="38562" x="1530350" y="2455863"/>
          <p14:tracePt t="38582" x="1522413" y="2471738"/>
          <p14:tracePt t="38592" x="1522413" y="2479675"/>
          <p14:tracePt t="38602" x="1522413" y="2495550"/>
          <p14:tracePt t="38615" x="1514475" y="2503488"/>
          <p14:tracePt t="38623" x="1514475" y="2527300"/>
          <p14:tracePt t="38632" x="1506538" y="2535238"/>
          <p14:tracePt t="38642" x="1498600" y="2551113"/>
          <p14:tracePt t="38653" x="1498600" y="2559050"/>
          <p14:tracePt t="38662" x="1498600" y="2576513"/>
          <p14:tracePt t="38673" x="1498600" y="2584450"/>
          <p14:tracePt t="38682" x="1498600" y="2616200"/>
          <p14:tracePt t="38693" x="1498600" y="2632075"/>
          <p14:tracePt t="38702" x="1498600" y="2640013"/>
          <p14:tracePt t="38714" x="1498600" y="2663825"/>
          <p14:tracePt t="38723" x="1498600" y="2671763"/>
          <p14:tracePt t="38732" x="1498600" y="2711450"/>
          <p14:tracePt t="38745" x="1498600" y="2727325"/>
          <p14:tracePt t="38752" x="1498600" y="2743200"/>
          <p14:tracePt t="38762" x="1498600" y="2759075"/>
          <p14:tracePt t="38774" x="1498600" y="2798763"/>
          <p14:tracePt t="38782" x="1498600" y="2822575"/>
          <p14:tracePt t="38793" x="1498600" y="2830513"/>
          <p14:tracePt t="38802" x="1506538" y="2838450"/>
          <p14:tracePt t="38815" x="1506538" y="2870200"/>
          <p14:tracePt t="38823" x="1514475" y="2886075"/>
          <p14:tracePt t="38832" x="1514475" y="2894013"/>
          <p14:tracePt t="38845" x="1514475" y="2901950"/>
          <p14:tracePt t="38852" x="1522413" y="2927350"/>
          <p14:tracePt t="38862" x="1530350" y="2943225"/>
          <p14:tracePt t="38873" x="1530350" y="2951163"/>
          <p14:tracePt t="38882" x="1538288" y="2959100"/>
          <p14:tracePt t="38893" x="1562100" y="2998788"/>
          <p14:tracePt t="38902" x="1562100" y="3006725"/>
          <p14:tracePt t="38912" x="1570038" y="3014663"/>
          <p14:tracePt t="38924" x="1577975" y="3030538"/>
          <p14:tracePt t="38932" x="1593850" y="3046413"/>
          <p14:tracePt t="38947" x="1601788" y="3046413"/>
          <p14:tracePt t="38952" x="1601788" y="3054350"/>
          <p14:tracePt t="38962" x="1617663" y="3062288"/>
          <p14:tracePt t="38971" x="1641475" y="3086100"/>
          <p14:tracePt t="38981" x="1651000" y="3086100"/>
          <p14:tracePt t="38991" x="1674813" y="3094038"/>
          <p14:tracePt t="39001" x="1682750" y="3101975"/>
          <p14:tracePt t="39023" x="1738313" y="3125788"/>
          <p14:tracePt t="39031" x="1762125" y="3133725"/>
          <p14:tracePt t="39042" x="1778000" y="3141663"/>
          <p14:tracePt t="39051" x="1793875" y="3141663"/>
          <p14:tracePt t="39061" x="1825625" y="3149600"/>
          <p14:tracePt t="39071" x="1849438" y="3157538"/>
          <p14:tracePt t="39081" x="1873250" y="3165475"/>
          <p14:tracePt t="39091" x="1889125" y="3165475"/>
          <p14:tracePt t="39101" x="1936750" y="3181350"/>
          <p14:tracePt t="39111" x="1944688" y="3181350"/>
          <p14:tracePt t="39122" x="1968500" y="3181350"/>
          <p14:tracePt t="39131" x="1984375" y="3181350"/>
          <p14:tracePt t="39141" x="2033588" y="3181350"/>
          <p14:tracePt t="39151" x="2057400" y="3189288"/>
          <p14:tracePt t="39161" x="2081213" y="3189288"/>
          <p14:tracePt t="39172" x="2105025" y="3189288"/>
          <p14:tracePt t="39181" x="2144713" y="3197225"/>
          <p14:tracePt t="39191" x="2160588" y="3197225"/>
          <p14:tracePt t="39201" x="2176463" y="3197225"/>
          <p14:tracePt t="39212" x="2184400" y="3205163"/>
          <p14:tracePt t="39221" x="2208213" y="3205163"/>
          <p14:tracePt t="39231" x="2216150" y="3205163"/>
          <p14:tracePt t="39242" x="2224088" y="3205163"/>
          <p14:tracePt t="39251" x="2232025" y="3205163"/>
          <p14:tracePt t="39261" x="2247900" y="3205163"/>
          <p14:tracePt t="39273" x="2271713" y="3205163"/>
          <p14:tracePt t="39281" x="2279650" y="3205163"/>
          <p14:tracePt t="39291" x="2295525" y="3205163"/>
          <p14:tracePt t="39301" x="2303463" y="3205163"/>
          <p14:tracePt t="39311" x="2335213" y="3205163"/>
          <p14:tracePt t="39321" x="2351088" y="3205163"/>
          <p14:tracePt t="39341" x="2366963" y="3205163"/>
          <p14:tracePt t="39351" x="2384425" y="3197225"/>
          <p14:tracePt t="39361" x="2392363" y="3197225"/>
          <p14:tracePt t="39372" x="2400300" y="3189288"/>
          <p14:tracePt t="39381" x="2416175" y="3189288"/>
          <p14:tracePt t="39391" x="2439988" y="3173413"/>
          <p14:tracePt t="39401" x="2447925" y="3173413"/>
          <p14:tracePt t="39411" x="2463800" y="3157538"/>
          <p14:tracePt t="39421" x="2479675" y="3149600"/>
          <p14:tracePt t="39431" x="2503488" y="3133725"/>
          <p14:tracePt t="39441" x="2511425" y="3125788"/>
          <p14:tracePt t="39451" x="2519363" y="3125788"/>
          <p14:tracePt t="39461" x="2535238" y="3109913"/>
          <p14:tracePt t="39472" x="2551113" y="3094038"/>
          <p14:tracePt t="39481" x="2566988" y="3086100"/>
          <p14:tracePt t="39491" x="2574925" y="3086100"/>
          <p14:tracePt t="39502" x="2582863" y="3070225"/>
          <p14:tracePt t="39511" x="2606675" y="3046413"/>
          <p14:tracePt t="39522" x="2614613" y="3038475"/>
          <p14:tracePt t="39531" x="2622550" y="3022600"/>
          <p14:tracePt t="39541" x="2630488" y="3006725"/>
          <p14:tracePt t="39551" x="2638425" y="2998788"/>
          <p14:tracePt t="39561" x="2646363" y="2951163"/>
          <p14:tracePt t="39571" x="2654300" y="2935288"/>
          <p14:tracePt t="39581" x="2654300" y="2919413"/>
          <p14:tracePt t="39591" x="2662238" y="2894013"/>
          <p14:tracePt t="39602" x="2670175" y="2862263"/>
          <p14:tracePt t="39611" x="2678113" y="2838450"/>
          <p14:tracePt t="39622" x="2678113" y="2822575"/>
          <p14:tracePt t="39631" x="2678113" y="2814638"/>
          <p14:tracePt t="39641" x="2686050" y="2774950"/>
          <p14:tracePt t="39651" x="2693988" y="2759075"/>
          <p14:tracePt t="39661" x="2693988" y="2735263"/>
          <p14:tracePt t="39671" x="2701925" y="2711450"/>
          <p14:tracePt t="39681" x="2701925" y="2640013"/>
          <p14:tracePt t="39691" x="2709863" y="2624138"/>
          <p14:tracePt t="39702" x="2709863" y="2608263"/>
          <p14:tracePt t="39711" x="2709863" y="2584450"/>
          <p14:tracePt t="39721" x="2717800" y="2535238"/>
          <p14:tracePt t="39731" x="2717800" y="2527300"/>
          <p14:tracePt t="39741" x="2717800" y="2519363"/>
          <p14:tracePt t="39751" x="2717800" y="2511425"/>
          <p14:tracePt t="39761" x="2725738" y="2495550"/>
          <p14:tracePt t="39772" x="2725738" y="2479675"/>
          <p14:tracePt t="39792" x="2725738" y="2471738"/>
          <p14:tracePt t="39807" x="2725738" y="2455863"/>
          <p14:tracePt t="39812" x="2725738" y="2439988"/>
          <p14:tracePt t="39833" x="2725738" y="2424113"/>
          <p14:tracePt t="39852" x="2717800" y="2400300"/>
          <p14:tracePt t="39873" x="2709863" y="2384425"/>
          <p14:tracePt t="39882" x="2701925" y="2376488"/>
          <p14:tracePt t="39893" x="2693988" y="2368550"/>
          <p14:tracePt t="39902" x="2686050" y="2352675"/>
          <p14:tracePt t="39923" x="2678113" y="2344738"/>
          <p14:tracePt t="39934" x="2662238" y="2336800"/>
          <p14:tracePt t="39944" x="2662238" y="2328863"/>
          <p14:tracePt t="39952" x="2654300" y="2328863"/>
          <p14:tracePt t="39962" x="2646363" y="2320925"/>
          <p14:tracePt t="39973" x="2622550" y="2305050"/>
          <p14:tracePt t="39982" x="2622550" y="2297113"/>
          <p14:tracePt t="39994" x="2614613" y="2297113"/>
          <p14:tracePt t="40010" x="2614613" y="2289175"/>
          <p14:tracePt t="40015" x="2598738" y="2281238"/>
          <p14:tracePt t="40024" x="2590800" y="2281238"/>
          <p14:tracePt t="40033" x="2590800" y="2265363"/>
          <p14:tracePt t="40043" x="2582863" y="2265363"/>
          <p14:tracePt t="40052" x="2574925" y="2257425"/>
          <p14:tracePt t="40064" x="2566988" y="2257425"/>
          <p14:tracePt t="40073" x="2566988" y="2249488"/>
          <p14:tracePt t="40082" x="2551113" y="2249488"/>
          <p14:tracePt t="40093" x="2543175" y="2233613"/>
          <p14:tracePt t="40102" x="2535238" y="2233613"/>
          <p14:tracePt t="40112" x="2535238" y="2224088"/>
          <p14:tracePt t="40123" x="2527300" y="2216150"/>
          <p14:tracePt t="40135" x="2519363" y="2216150"/>
          <p14:tracePt t="40142" x="2511425" y="2200275"/>
          <p14:tracePt t="40152" x="2495550" y="2192338"/>
          <p14:tracePt t="40164" x="2495550" y="2184400"/>
          <p14:tracePt t="40173" x="2479675" y="2184400"/>
          <p14:tracePt t="40182" x="2471738" y="2168525"/>
          <p14:tracePt t="40195" x="2463800" y="2168525"/>
          <p14:tracePt t="40202" x="2463800" y="2160588"/>
          <p14:tracePt t="40214" x="2455863" y="2160588"/>
          <p14:tracePt t="40223" x="2447925" y="2160588"/>
          <p14:tracePt t="40232" x="2447925" y="2152650"/>
          <p14:tracePt t="40242" x="2439988" y="2152650"/>
          <p14:tracePt t="40252" x="2439988" y="2144713"/>
          <p14:tracePt t="40264" x="2432050" y="2144713"/>
          <p14:tracePt t="40282" x="2424113" y="2144713"/>
          <p14:tracePt t="40292" x="2416175" y="2144713"/>
          <p14:tracePt t="40302" x="2408238" y="2144713"/>
          <p14:tracePt t="40312" x="2392363" y="2136775"/>
          <p14:tracePt t="40324" x="2384425" y="2136775"/>
          <p14:tracePt t="40332" x="2374900" y="2136775"/>
          <p14:tracePt t="40343" x="2351088" y="2136775"/>
          <p14:tracePt t="40352" x="2343150" y="2136775"/>
          <p14:tracePt t="40364" x="2335213" y="2136775"/>
          <p14:tracePt t="40373" x="2327275" y="2136775"/>
          <p14:tracePt t="40383" x="2319338" y="2136775"/>
          <p14:tracePt t="40403" x="2303463" y="2136775"/>
          <p14:tracePt t="40422" x="2295525" y="2136775"/>
          <p14:tracePt t="40432" x="2263775" y="2128838"/>
          <p14:tracePt t="40443" x="2255838" y="2128838"/>
          <p14:tracePt t="40452" x="2247900" y="2128838"/>
          <p14:tracePt t="40465" x="2239963" y="2128838"/>
          <p14:tracePt t="40473" x="2224088" y="2128838"/>
          <p14:tracePt t="40494" x="2216150" y="2128838"/>
          <p14:tracePt t="40503" x="2200275" y="2128838"/>
          <p14:tracePt t="40512" x="2184400" y="2128838"/>
          <p14:tracePt t="40525" x="2168525" y="2128838"/>
          <p14:tracePt t="40541" x="2152650" y="2128838"/>
          <p14:tracePt t="40551" x="2136775" y="2128838"/>
          <p14:tracePt t="40560" x="2128838" y="2128838"/>
          <p14:tracePt t="40570" x="2120900" y="2128838"/>
          <p14:tracePt t="40580" x="2112963" y="2128838"/>
          <p14:tracePt t="40591" x="2105025" y="2128838"/>
          <p14:tracePt t="40600" x="2097088" y="2128838"/>
          <p14:tracePt t="40610" x="2089150" y="2128838"/>
          <p14:tracePt t="40622" x="2081213" y="2128838"/>
          <p14:tracePt t="40631" x="2065338" y="2128838"/>
          <p14:tracePt t="40641" x="2049463" y="2128838"/>
          <p14:tracePt t="40661" x="2041525" y="2128838"/>
          <p14:tracePt t="40672" x="2017713" y="2128838"/>
          <p14:tracePt t="40693" x="2008188" y="2128838"/>
          <p14:tracePt t="40711" x="2000250" y="2128838"/>
          <p14:tracePt t="40722" x="1992313" y="2128838"/>
          <p14:tracePt t="40731" x="1984375" y="2128838"/>
          <p14:tracePt t="40872" x="1976438" y="2128838"/>
          <p14:tracePt t="41123" x="1968500" y="2128838"/>
          <p14:tracePt t="41142" x="1952625" y="2128838"/>
          <p14:tracePt t="41162" x="1944688" y="2128838"/>
          <p14:tracePt t="41182" x="1936750" y="2128838"/>
          <p14:tracePt t="41193" x="1928813" y="2128838"/>
          <p14:tracePt t="41212" x="1920875" y="2128838"/>
          <p14:tracePt t="41242" x="1912938" y="2128838"/>
          <p14:tracePt t="41292" x="1905000" y="2128838"/>
          <p14:tracePt t="41322" x="1897063" y="2128838"/>
          <p14:tracePt t="41332" x="1889125" y="2128838"/>
          <p14:tracePt t="41355" x="1881188" y="2128838"/>
          <p14:tracePt t="41373" x="1873250" y="2128838"/>
          <p14:tracePt t="41385" x="1865313" y="2128838"/>
          <p14:tracePt t="41393" x="1857375" y="2128838"/>
          <p14:tracePt t="41402" x="1857375" y="2136775"/>
          <p14:tracePt t="41412" x="1849438" y="2136775"/>
          <p14:tracePt t="41424" x="1833563" y="2136775"/>
          <p14:tracePt t="41432" x="1825625" y="2144713"/>
          <p14:tracePt t="41443" x="1809750" y="2152650"/>
          <p14:tracePt t="41462" x="1793875" y="2160588"/>
          <p14:tracePt t="41473" x="1785938" y="2168525"/>
          <p14:tracePt t="41484" x="1778000" y="2168525"/>
          <p14:tracePt t="41494" x="1770063" y="2168525"/>
          <p14:tracePt t="41507" x="1754188" y="2176463"/>
          <p14:tracePt t="41512" x="1738313" y="2176463"/>
          <p14:tracePt t="41525" x="1730375" y="2184400"/>
          <p14:tracePt t="41532" x="1722438" y="2192338"/>
          <p14:tracePt t="41542" x="1706563" y="2192338"/>
          <p14:tracePt t="41554" x="1682750" y="2208213"/>
          <p14:tracePt t="41564" x="1682750" y="2216150"/>
          <p14:tracePt t="41573" x="1666875" y="2216150"/>
          <p14:tracePt t="41593" x="1651000" y="2233613"/>
          <p14:tracePt t="41612" x="1641475" y="2241550"/>
          <p14:tracePt t="41632" x="1625600" y="2257425"/>
          <p14:tracePt t="41642" x="1609725" y="2273300"/>
          <p14:tracePt t="41652" x="1601788" y="2273300"/>
          <p14:tracePt t="41662" x="1593850" y="2289175"/>
          <p14:tracePt t="41672" x="1577975" y="2289175"/>
          <p14:tracePt t="41683" x="1570038" y="2297113"/>
          <p14:tracePt t="41691" x="1570038" y="2305050"/>
          <p14:tracePt t="41701" x="1562100" y="2305050"/>
          <p14:tracePt t="41711" x="1562100" y="2312988"/>
          <p14:tracePt t="41721" x="1554163" y="2320925"/>
          <p14:tracePt t="41731" x="1554163" y="2328863"/>
          <p14:tracePt t="41741" x="1546225" y="2328863"/>
          <p14:tracePt t="41751" x="1538288" y="2344738"/>
          <p14:tracePt t="41761" x="1530350" y="2352675"/>
          <p14:tracePt t="41773" x="1522413" y="2352675"/>
          <p14:tracePt t="41781" x="1514475" y="2360613"/>
          <p14:tracePt t="41792" x="1506538" y="2368550"/>
          <p14:tracePt t="41801" x="1498600" y="2376488"/>
          <p14:tracePt t="41821" x="1490663" y="2384425"/>
          <p14:tracePt t="41841" x="1482725" y="2400300"/>
          <p14:tracePt t="41852" x="1474788" y="2408238"/>
          <p14:tracePt t="41863" x="1474788" y="2424113"/>
          <p14:tracePt t="41875" x="1466850" y="2432050"/>
          <p14:tracePt t="41886" x="1450975" y="2455863"/>
          <p14:tracePt t="41895" x="1450975" y="2471738"/>
          <p14:tracePt t="41918" x="1443038" y="2487613"/>
          <p14:tracePt t="41925" x="1435100" y="2511425"/>
          <p14:tracePt t="41932" x="1435100" y="2519363"/>
          <p14:tracePt t="41942" x="1435100" y="2527300"/>
          <p14:tracePt t="41952" x="1435100" y="2543175"/>
          <p14:tracePt t="41962" x="1435100" y="2551113"/>
          <p14:tracePt t="41971" x="1435100" y="2559050"/>
          <p14:tracePt t="41992" x="1435100" y="2566988"/>
          <p14:tracePt t="42006" x="1435100" y="2576513"/>
          <p14:tracePt t="42022" x="1435100" y="2584450"/>
          <p14:tracePt t="42031" x="1435100" y="2592388"/>
          <p14:tracePt t="42041" x="1435100" y="2600325"/>
          <p14:tracePt t="42061" x="1435100" y="2608263"/>
          <p14:tracePt t="42081" x="1435100" y="2616200"/>
          <p14:tracePt t="42091" x="1435100" y="2624138"/>
          <p14:tracePt t="42282" x="1435100" y="2632075"/>
          <p14:tracePt t="42322" x="1443038" y="2632075"/>
          <p14:tracePt t="42362" x="1450975" y="2632075"/>
          <p14:tracePt t="42402" x="1458913" y="2632075"/>
          <p14:tracePt t="42452" x="1466850" y="2632075"/>
          <p14:tracePt t="42732" x="1466850" y="2624138"/>
          <p14:tracePt t="42742" x="1466850" y="2616200"/>
          <p14:tracePt t="42774" x="1466850" y="2608263"/>
          <p14:tracePt t="43553" x="1474788" y="2608263"/>
          <p14:tracePt t="43572" x="1482725" y="2608263"/>
          <p14:tracePt t="43972" x="1490663" y="2608263"/>
          <p14:tracePt t="43982" x="1490663" y="2616200"/>
          <p14:tracePt t="43994" x="1490663" y="2624138"/>
          <p14:tracePt t="44011" x="1490663" y="2632075"/>
          <p14:tracePt t="44031" x="1490663" y="2640013"/>
          <p14:tracePt t="44061" x="1490663" y="2647950"/>
          <p14:tracePt t="44082" x="1490663" y="2655888"/>
          <p14:tracePt t="44160" x="1490663" y="2663825"/>
          <p14:tracePt t="44191" x="1490663" y="2671763"/>
          <p14:tracePt t="44224" x="1490663" y="2679700"/>
          <p14:tracePt t="44242" x="1490663" y="2687638"/>
          <p14:tracePt t="44263" x="1498600" y="2687638"/>
          <p14:tracePt t="44273" x="1498600" y="2695575"/>
          <p14:tracePt t="44323" x="1498600" y="2703513"/>
          <p14:tracePt t="44653" x="1498600" y="2719388"/>
          <p14:tracePt t="44672" x="1498600" y="2735263"/>
          <p14:tracePt t="44692" x="1498600" y="2743200"/>
          <p14:tracePt t="44703" x="1498600" y="2751138"/>
          <p14:tracePt t="44712" x="1498600" y="2759075"/>
          <p14:tracePt t="45023" x="1498600" y="2767013"/>
          <p14:tracePt t="45041" x="1498600" y="2774950"/>
          <p14:tracePt t="45061" x="1498600" y="2782888"/>
          <p14:tracePt t="45081" x="1498600" y="2790825"/>
          <p14:tracePt t="45091" x="1498600" y="2798763"/>
          <p14:tracePt t="45101" x="1498600" y="2806700"/>
          <p14:tracePt t="45112" x="1498600" y="2814638"/>
          <p14:tracePt t="45121" x="1498600" y="2822575"/>
          <p14:tracePt t="45141" x="1498600" y="2830513"/>
          <p14:tracePt t="45153" x="1498600" y="2838450"/>
          <p14:tracePt t="45162" x="1498600" y="2846388"/>
          <p14:tracePt t="45174" x="1498600" y="2854325"/>
          <p14:tracePt t="45193" x="1498600" y="2870200"/>
          <p14:tracePt t="45214" x="1498600" y="2878138"/>
          <p14:tracePt t="45223" x="1498600" y="2886075"/>
          <p14:tracePt t="45243" x="1498600" y="2894013"/>
          <p14:tracePt t="45252" x="1498600" y="2901950"/>
          <p14:tracePt t="45274" x="1498600" y="2909888"/>
          <p14:tracePt t="47453" x="1498600" y="2919413"/>
          <p14:tracePt t="47462" x="1498600" y="2935288"/>
          <p14:tracePt t="47472" x="1498600" y="2943225"/>
          <p14:tracePt t="47482" x="1498600" y="2951163"/>
          <p14:tracePt t="47501" x="1498600" y="2967038"/>
          <p14:tracePt t="47512" x="1498600" y="2974975"/>
          <p14:tracePt t="47524" x="1498600" y="2982913"/>
          <p14:tracePt t="47541" x="1498600" y="2990850"/>
          <p14:tracePt t="47561" x="1498600" y="3006725"/>
          <p14:tracePt t="47572" x="1498600" y="3014663"/>
          <p14:tracePt t="47591" x="1498600" y="3022600"/>
          <p14:tracePt t="47601" x="1498600" y="3038475"/>
          <p14:tracePt t="47622" x="1498600" y="3054350"/>
          <p14:tracePt t="47641" x="1498600" y="3062288"/>
          <p14:tracePt t="47652" x="1498600" y="3070225"/>
          <p14:tracePt t="47661" x="1498600" y="3078163"/>
          <p14:tracePt t="47672" x="1498600" y="3086100"/>
          <p14:tracePt t="47681" x="1498600" y="3101975"/>
          <p14:tracePt t="47691" x="1498600" y="3109913"/>
          <p14:tracePt t="47701" x="1498600" y="3117850"/>
          <p14:tracePt t="47712" x="1490663" y="3133725"/>
          <p14:tracePt t="47722" x="1490663" y="3149600"/>
          <p14:tracePt t="47742" x="1482725" y="3157538"/>
          <p14:tracePt t="47752" x="1482725" y="3165475"/>
          <p14:tracePt t="47761" x="1474788" y="3189288"/>
          <p14:tracePt t="47773" x="1474788" y="3205163"/>
          <p14:tracePt t="47781" x="1466850" y="3221038"/>
          <p14:tracePt t="47791" x="1466850" y="3236913"/>
          <p14:tracePt t="47801" x="1458913" y="3252788"/>
          <p14:tracePt t="47811" x="1450975" y="3294063"/>
          <p14:tracePt t="47822" x="1443038" y="3317875"/>
          <p14:tracePt t="47831" x="1427163" y="3325813"/>
          <p14:tracePt t="47841" x="1427163" y="3333750"/>
          <p14:tracePt t="47854" x="1419225" y="3357563"/>
          <p14:tracePt t="47861" x="1411288" y="3365500"/>
          <p14:tracePt t="47872" x="1411288" y="3373438"/>
          <p14:tracePt t="47881" x="1411288" y="3381375"/>
          <p14:tracePt t="47891" x="1395413" y="3405188"/>
          <p14:tracePt t="47901" x="1395413" y="3413125"/>
          <p14:tracePt t="47911" x="1387475" y="3421063"/>
          <p14:tracePt t="47922" x="1379538" y="3444875"/>
          <p14:tracePt t="47933" x="1371600" y="3468688"/>
          <p14:tracePt t="47941" x="1371600" y="3476625"/>
          <p14:tracePt t="47952" x="1363663" y="3484563"/>
          <p14:tracePt t="47961" x="1363663" y="3500438"/>
          <p14:tracePt t="47972" x="1347788" y="3524250"/>
          <p14:tracePt t="47981" x="1347788" y="3540125"/>
          <p14:tracePt t="48005" x="1339850" y="3571875"/>
          <p14:tracePt t="48012" x="1323975" y="3629025"/>
          <p14:tracePt t="48022" x="1316038" y="3644900"/>
          <p14:tracePt t="48031" x="1316038" y="3676650"/>
          <p14:tracePt t="48041" x="1308100" y="3700463"/>
          <p14:tracePt t="48051" x="1284288" y="3748088"/>
          <p14:tracePt t="48061" x="1284288" y="3756025"/>
          <p14:tracePt t="48072" x="1274763" y="3771900"/>
          <p14:tracePt t="48084" x="1274763" y="3787775"/>
          <p14:tracePt t="48091" x="1274763" y="3795713"/>
          <p14:tracePt t="48101" x="1274763" y="3827463"/>
          <p14:tracePt t="48111" x="1274763" y="3835400"/>
          <p14:tracePt t="48122" x="1274763" y="3851275"/>
          <p14:tracePt t="48131" x="1274763" y="3867150"/>
          <p14:tracePt t="48141" x="1274763" y="3890963"/>
          <p14:tracePt t="48151" x="1274763" y="3898900"/>
          <p14:tracePt t="48161" x="1274763" y="3906838"/>
          <p14:tracePt t="48172" x="1274763" y="3922713"/>
          <p14:tracePt t="48183" x="1274763" y="3948113"/>
          <p14:tracePt t="48191" x="1274763" y="3956050"/>
          <p14:tracePt t="48201" x="1274763" y="3963988"/>
          <p14:tracePt t="48212" x="1274763" y="3971925"/>
          <p14:tracePt t="48222" x="1274763" y="3979863"/>
          <p14:tracePt t="48231" x="1274763" y="3987800"/>
          <p14:tracePt t="48251" x="1274763" y="3995738"/>
          <p14:tracePt t="48261" x="1284288" y="4011613"/>
          <p14:tracePt t="48272" x="1292225" y="4011613"/>
          <p14:tracePt t="48282" x="1292225" y="4019550"/>
          <p14:tracePt t="48291" x="1292225" y="4027488"/>
          <p14:tracePt t="48301" x="1308100" y="4043363"/>
          <p14:tracePt t="48311" x="1308100" y="4051300"/>
          <p14:tracePt t="48331" x="1316038" y="4059238"/>
          <p14:tracePt t="48341" x="1323975" y="4075113"/>
          <p14:tracePt t="48351" x="1323975" y="4083050"/>
          <p14:tracePt t="48361" x="1323975" y="4090988"/>
          <p14:tracePt t="48372" x="1331913" y="4090988"/>
          <p14:tracePt t="48381" x="1331913" y="4106863"/>
          <p14:tracePt t="48391" x="1339850" y="4122738"/>
          <p14:tracePt t="48412" x="1339850" y="4130675"/>
          <p14:tracePt t="48422" x="1347788" y="4138613"/>
          <p14:tracePt t="48844" x="1339850" y="4138613"/>
          <p14:tracePt t="48923" x="1331913" y="4138613"/>
          <p14:tracePt t="48962" x="1323975" y="4138613"/>
          <p14:tracePt t="48974" x="1323975" y="4146550"/>
          <p14:tracePt t="48983" x="1316038" y="4146550"/>
          <p14:tracePt t="48993" x="1300163" y="4146550"/>
          <p14:tracePt t="49003" x="1284288" y="4162425"/>
          <p14:tracePt t="49463" x="1292225" y="4162425"/>
          <p14:tracePt t="49553" x="1300163" y="4170363"/>
          <p14:tracePt t="49563" x="1300163" y="4178300"/>
          <p14:tracePt t="49583" x="1300163" y="4186238"/>
          <p14:tracePt t="49612" x="1300163" y="4194175"/>
          <p14:tracePt t="49623" x="1308100" y="4194175"/>
          <p14:tracePt t="49634" x="1308100" y="4202113"/>
          <p14:tracePt t="50283" x="1308100" y="4210050"/>
          <p14:tracePt t="50294" x="1308100" y="4217988"/>
          <p14:tracePt t="50305" x="1308100" y="4241800"/>
          <p14:tracePt t="50313" x="1308100" y="4249738"/>
          <p14:tracePt t="50324" x="1308100" y="4265613"/>
          <p14:tracePt t="50333" x="1316038" y="4281488"/>
          <p14:tracePt t="50343" x="1316038" y="4298950"/>
          <p14:tracePt t="50353" x="1316038" y="4306888"/>
          <p14:tracePt t="50364" x="1323975" y="4306888"/>
          <p14:tracePt t="50374" x="1323975" y="4314825"/>
          <p14:tracePt t="50383" x="1323975" y="4330700"/>
          <p14:tracePt t="50403" x="1331913" y="4338638"/>
          <p14:tracePt t="50412" x="1331913" y="4346575"/>
          <p14:tracePt t="50433" x="1339850" y="4346575"/>
          <p14:tracePt t="50453" x="1339850" y="4354513"/>
          <p14:tracePt t="50473" x="1347788" y="4362450"/>
          <p14:tracePt t="50494" x="1355725" y="4378325"/>
          <p14:tracePt t="50503" x="1363663" y="4386263"/>
          <p14:tracePt t="50512" x="1371600" y="4394200"/>
          <p14:tracePt t="50602" x="1379538" y="4394200"/>
          <p14:tracePt t="51193" x="1379538" y="4402138"/>
          <p14:tracePt t="51213" x="1379538" y="4410075"/>
          <p14:tracePt t="51224" x="1379538" y="4418013"/>
          <p14:tracePt t="51243" x="1379538" y="4425950"/>
          <p14:tracePt t="51254" x="1379538" y="4433888"/>
          <p14:tracePt t="51274" x="1379538" y="4441825"/>
          <p14:tracePt t="51292" x="1379538" y="4449763"/>
          <p14:tracePt t="51313" x="1379538" y="4457700"/>
          <p14:tracePt t="51333" x="1379538" y="4473575"/>
          <p14:tracePt t="51353" x="1379538" y="4481513"/>
          <p14:tracePt t="51373" x="1387475" y="4489450"/>
          <p14:tracePt t="51403" x="1387475" y="4497388"/>
          <p14:tracePt t="51412" x="1387475" y="4505325"/>
          <p14:tracePt t="51443" x="1387475" y="4513263"/>
          <p14:tracePt t="51463" x="1387475" y="4521200"/>
          <p14:tracePt t="51485" x="1387475" y="4529138"/>
          <p14:tracePt t="51494" x="1395413" y="4537075"/>
          <p14:tracePt t="51513" x="1395413" y="4545013"/>
          <p14:tracePt t="51544" x="1395413" y="4552950"/>
          <p14:tracePt t="51557" x="1403350" y="4552950"/>
          <p14:tracePt t="51582" x="1403350" y="4560888"/>
          <p14:tracePt t="51611" x="1411288" y="4560888"/>
          <p14:tracePt t="52973" x="1411288" y="4568825"/>
          <p14:tracePt t="52993" x="1411288" y="4576763"/>
          <p14:tracePt t="53013" x="1411288" y="4584700"/>
          <p14:tracePt t="53043" x="1411288" y="4592638"/>
          <p14:tracePt t="53053" x="1411288" y="4600575"/>
          <p14:tracePt t="53083" x="1411288" y="4608513"/>
          <p14:tracePt t="53113" x="1411288" y="4616450"/>
          <p14:tracePt t="53135" x="1411288" y="4624388"/>
          <p14:tracePt t="53144" x="1411288" y="4633913"/>
          <p14:tracePt t="53165" x="1411288" y="4641850"/>
          <p14:tracePt t="53183" x="1411288" y="4649788"/>
          <p14:tracePt t="53192" x="1411288" y="4657725"/>
          <p14:tracePt t="53203" x="1411288" y="4665663"/>
          <p14:tracePt t="53221" x="1411288" y="4673600"/>
          <p14:tracePt t="53241" x="1411288" y="4689475"/>
          <p14:tracePt t="53283" x="1411288" y="4697413"/>
          <p14:tracePt t="53373" x="1411288" y="4705350"/>
          <p14:tracePt t="55213" x="0" y="0"/>
        </p14:tracePtLst>
        <p14:tracePtLst>
          <p14:tracePt t="56559" x="2886075" y="3062288"/>
          <p14:tracePt t="56713" x="2878138" y="3062288"/>
          <p14:tracePt t="56733" x="2870200" y="3062288"/>
          <p14:tracePt t="56743" x="2862263" y="3062288"/>
          <p14:tracePt t="56763" x="2854325" y="3062288"/>
          <p14:tracePt t="56773" x="2846388" y="3070225"/>
          <p14:tracePt t="56783" x="2838450" y="3070225"/>
          <p14:tracePt t="56803" x="2822575" y="3078163"/>
          <p14:tracePt t="56813" x="2814638" y="3086100"/>
          <p14:tracePt t="56825" x="2806700" y="3086100"/>
          <p14:tracePt t="56844" x="2790825" y="3101975"/>
          <p14:tracePt t="56853" x="2782888" y="3101975"/>
          <p14:tracePt t="56863" x="2767013" y="3109913"/>
          <p14:tracePt t="56874" x="2767013" y="3117850"/>
          <p14:tracePt t="56883" x="2733675" y="3141663"/>
          <p14:tracePt t="56893" x="2725738" y="3141663"/>
          <p14:tracePt t="56903" x="2717800" y="3149600"/>
          <p14:tracePt t="56913" x="2701925" y="3157538"/>
          <p14:tracePt t="56924" x="2693988" y="3165475"/>
          <p14:tracePt t="56933" x="2678113" y="3173413"/>
          <p14:tracePt t="56953" x="2670175" y="3181350"/>
          <p14:tracePt t="56964" x="2670175" y="3189288"/>
          <p14:tracePt t="56974" x="2654300" y="3189288"/>
          <p14:tracePt t="56983" x="2654300" y="3197225"/>
          <p14:tracePt t="57008" x="2646363" y="3205163"/>
          <p14:tracePt t="57014" x="2638425" y="3221038"/>
          <p14:tracePt t="57025" x="2630488" y="3221038"/>
          <p14:tracePt t="57033" x="2630488" y="3228975"/>
          <p14:tracePt t="57043" x="2622550" y="3236913"/>
          <p14:tracePt t="57053" x="2606675" y="3262313"/>
          <p14:tracePt t="57063" x="2598738" y="3270250"/>
          <p14:tracePt t="57075" x="2590800" y="3278188"/>
          <p14:tracePt t="57083" x="2590800" y="3294063"/>
          <p14:tracePt t="57093" x="2574925" y="3317875"/>
          <p14:tracePt t="57105" x="2566988" y="3325813"/>
          <p14:tracePt t="57115" x="2566988" y="3341688"/>
          <p14:tracePt t="57124" x="2566988" y="3349625"/>
          <p14:tracePt t="57133" x="2551113" y="3373438"/>
          <p14:tracePt t="57143" x="2551113" y="3389313"/>
          <p14:tracePt t="57153" x="2551113" y="3397250"/>
          <p14:tracePt t="57163" x="2543175" y="3413125"/>
          <p14:tracePt t="57175" x="2535238" y="3444875"/>
          <p14:tracePt t="57183" x="2535238" y="3460750"/>
          <p14:tracePt t="57193" x="2527300" y="3468688"/>
          <p14:tracePt t="57211" x="2527300" y="3484563"/>
          <p14:tracePt t="57215" x="2527300" y="3500438"/>
          <p14:tracePt t="57224" x="2519363" y="3548063"/>
          <p14:tracePt t="57233" x="2519363" y="3563938"/>
          <p14:tracePt t="57246" x="2519363" y="3579813"/>
          <p14:tracePt t="57253" x="2519363" y="3587750"/>
          <p14:tracePt t="57263" x="2519363" y="3613150"/>
          <p14:tracePt t="57275" x="2519363" y="3621088"/>
          <p14:tracePt t="57283" x="2519363" y="3636963"/>
          <p14:tracePt t="57295" x="2519363" y="3644900"/>
          <p14:tracePt t="57308" x="2519363" y="3652838"/>
          <p14:tracePt t="57313" x="2519363" y="3668713"/>
          <p14:tracePt t="57324" x="2519363" y="3676650"/>
          <p14:tracePt t="57336" x="2519363" y="3684588"/>
          <p14:tracePt t="57344" x="2527300" y="3700463"/>
          <p14:tracePt t="57353" x="2535238" y="3716338"/>
          <p14:tracePt t="57363" x="2535238" y="3724275"/>
          <p14:tracePt t="57374" x="2535238" y="3732213"/>
          <p14:tracePt t="57383" x="2543175" y="3756025"/>
          <p14:tracePt t="57394" x="2543175" y="3771900"/>
          <p14:tracePt t="57404" x="2551113" y="3787775"/>
          <p14:tracePt t="57413" x="2551113" y="3795713"/>
          <p14:tracePt t="57424" x="2559050" y="3827463"/>
          <p14:tracePt t="57434" x="2559050" y="3835400"/>
          <p14:tracePt t="57443" x="2559050" y="3859213"/>
          <p14:tracePt t="57453" x="2559050" y="3867150"/>
          <p14:tracePt t="57463" x="2566988" y="3883025"/>
          <p14:tracePt t="57474" x="2566988" y="3890963"/>
          <p14:tracePt t="57483" x="2574925" y="3898900"/>
          <p14:tracePt t="57494" x="2574925" y="3906838"/>
          <p14:tracePt t="57503" x="2574925" y="3914775"/>
          <p14:tracePt t="57513" x="2582863" y="3930650"/>
          <p14:tracePt t="57524" x="2582863" y="3938588"/>
          <p14:tracePt t="57536" x="2590800" y="3938588"/>
          <p14:tracePt t="57543" x="2598738" y="3956050"/>
          <p14:tracePt t="57553" x="2606675" y="3963988"/>
          <p14:tracePt t="57563" x="2614613" y="3971925"/>
          <p14:tracePt t="57575" x="2614613" y="3979863"/>
          <p14:tracePt t="57583" x="2622550" y="3987800"/>
          <p14:tracePt t="57593" x="2646363" y="4003675"/>
          <p14:tracePt t="57603" x="2646363" y="4011613"/>
          <p14:tracePt t="57613" x="2662238" y="4019550"/>
          <p14:tracePt t="57625" x="2670175" y="4027488"/>
          <p14:tracePt t="57636" x="2693988" y="4043363"/>
          <p14:tracePt t="57643" x="2709863" y="4051300"/>
          <p14:tracePt t="57653" x="2717800" y="4059238"/>
          <p14:tracePt t="57663" x="2725738" y="4059238"/>
          <p14:tracePt t="57674" x="2759075" y="4059238"/>
          <p14:tracePt t="57683" x="2759075" y="4067175"/>
          <p14:tracePt t="57694" x="2767013" y="4067175"/>
          <p14:tracePt t="57703" x="2790825" y="4075113"/>
          <p14:tracePt t="57713" x="2814638" y="4075113"/>
          <p14:tracePt t="57724" x="2830513" y="4075113"/>
          <p14:tracePt t="57733" x="2846388" y="4075113"/>
          <p14:tracePt t="57744" x="2854325" y="4075113"/>
          <p14:tracePt t="57753" x="2878138" y="4075113"/>
          <p14:tracePt t="57764" x="2894013" y="4075113"/>
          <p14:tracePt t="57775" x="2909888" y="4083050"/>
          <p14:tracePt t="57783" x="2925763" y="4083050"/>
          <p14:tracePt t="57795" x="2933700" y="4083050"/>
          <p14:tracePt t="57803" x="2965450" y="4083050"/>
          <p14:tracePt t="57813" x="2973388" y="4083050"/>
          <p14:tracePt t="57824" x="2997200" y="4083050"/>
          <p14:tracePt t="57833" x="3005138" y="4083050"/>
          <p14:tracePt t="57843" x="3028950" y="4083050"/>
          <p14:tracePt t="57853" x="3044825" y="4083050"/>
          <p14:tracePt t="57864" x="3060700" y="4075113"/>
          <p14:tracePt t="57874" x="3068638" y="4067175"/>
          <p14:tracePt t="57883" x="3092450" y="4067175"/>
          <p14:tracePt t="57893" x="3109913" y="4059238"/>
          <p14:tracePt t="57902" x="3117850" y="4059238"/>
          <p14:tracePt t="57912" x="3133725" y="4059238"/>
          <p14:tracePt t="57922" x="3157538" y="4059238"/>
          <p14:tracePt t="57941" x="3165475" y="4059238"/>
          <p14:tracePt t="57952" x="3165475" y="4051300"/>
          <p14:tracePt t="58463" x="3165475" y="4035425"/>
          <p14:tracePt t="58473" x="3141663" y="4019550"/>
          <p14:tracePt t="58483" x="3125788" y="3995738"/>
          <p14:tracePt t="58496" x="3100388" y="3971925"/>
          <p14:tracePt t="58503" x="3076575" y="3956050"/>
          <p14:tracePt t="58515" x="3060700" y="3930650"/>
          <p14:tracePt t="58525" x="3036888" y="3914775"/>
          <p14:tracePt t="58533" x="3021013" y="3898900"/>
          <p14:tracePt t="58543" x="2957513" y="3867150"/>
          <p14:tracePt t="58553" x="2941638" y="3851275"/>
          <p14:tracePt t="58565" x="2933700" y="3851275"/>
          <p14:tracePt t="58574" x="2917825" y="3843338"/>
          <p14:tracePt t="58583" x="2878138" y="3827463"/>
          <p14:tracePt t="58595" x="2870200" y="3819525"/>
          <p14:tracePt t="58603" x="2862263" y="3819525"/>
          <p14:tracePt t="58613" x="2854325" y="3819525"/>
          <p14:tracePt t="58625" x="2838450" y="3811588"/>
          <p14:tracePt t="58633" x="2830513" y="3803650"/>
          <p14:tracePt t="58644" x="2814638" y="3803650"/>
          <p14:tracePt t="58654" x="2806700" y="3803650"/>
          <p14:tracePt t="58664" x="2798763" y="3795713"/>
          <p14:tracePt t="58674" x="2774950" y="3787775"/>
          <p14:tracePt t="58694" x="2767013" y="3787775"/>
          <p14:tracePt t="58713" x="2759075" y="3779838"/>
          <p14:tracePt t="58863" x="2767013" y="3779838"/>
          <p14:tracePt t="58883" x="2782888" y="3779838"/>
          <p14:tracePt t="58893" x="2798763" y="3787775"/>
          <p14:tracePt t="58903" x="2814638" y="3787775"/>
          <p14:tracePt t="58913" x="2854325" y="3795713"/>
          <p14:tracePt t="58924" x="2870200" y="3803650"/>
          <p14:tracePt t="58933" x="2886075" y="3803650"/>
          <p14:tracePt t="58944" x="2901950" y="3803650"/>
          <p14:tracePt t="58954" x="2925763" y="3803650"/>
          <p14:tracePt t="58964" x="2957513" y="3803650"/>
          <p14:tracePt t="58974" x="2973388" y="3803650"/>
          <p14:tracePt t="58984" x="2989263" y="3803650"/>
          <p14:tracePt t="58994" x="3005138" y="3811588"/>
          <p14:tracePt t="59003" x="3068638" y="3811588"/>
          <p14:tracePt t="59013" x="3084513" y="3811588"/>
          <p14:tracePt t="59024" x="3109913" y="3811588"/>
          <p14:tracePt t="59033" x="3141663" y="3819525"/>
          <p14:tracePt t="59044" x="3181350" y="3819525"/>
          <p14:tracePt t="59058" x="3197225" y="3819525"/>
          <p14:tracePt t="59063" x="3221038" y="3819525"/>
          <p14:tracePt t="59074" x="3228975" y="3819525"/>
          <p14:tracePt t="59086" x="3252788" y="3811588"/>
          <p14:tracePt t="59095" x="3260725" y="3811588"/>
          <p14:tracePt t="59113" x="3268663" y="3811588"/>
          <p14:tracePt t="59124" x="3268663" y="3803650"/>
          <p14:tracePt t="59153" x="3276600" y="3803650"/>
          <p14:tracePt t="59174" x="3276600" y="3795713"/>
          <p14:tracePt t="59193" x="3276600" y="3779838"/>
          <p14:tracePt t="59214" x="3268663" y="3771900"/>
          <p14:tracePt t="59223" x="3252788" y="3748088"/>
          <p14:tracePt t="59233" x="3236913" y="3740150"/>
          <p14:tracePt t="59244" x="3221038" y="3724275"/>
          <p14:tracePt t="59253" x="3173413" y="3684588"/>
          <p14:tracePt t="59263" x="3165475" y="3676650"/>
          <p14:tracePt t="59276" x="3141663" y="3668713"/>
          <p14:tracePt t="59284" x="3109913" y="3660775"/>
          <p14:tracePt t="59293" x="3060700" y="3652838"/>
          <p14:tracePt t="59303" x="3044825" y="3644900"/>
          <p14:tracePt t="59316" x="3021013" y="3644900"/>
          <p14:tracePt t="59324" x="2997200" y="3644900"/>
          <p14:tracePt t="59333" x="2949575" y="3644900"/>
          <p14:tracePt t="59343" x="2917825" y="3644900"/>
          <p14:tracePt t="59353" x="2878138" y="3644900"/>
          <p14:tracePt t="59363" x="2854325" y="3644900"/>
          <p14:tracePt t="59372" x="2782888" y="3644900"/>
          <p14:tracePt t="59382" x="2759075" y="3644900"/>
          <p14:tracePt t="59391" x="2741613" y="3644900"/>
          <p14:tracePt t="59402" x="2725738" y="3644900"/>
          <p14:tracePt t="59412" x="2709863" y="3644900"/>
          <p14:tracePt t="59422" x="2701925" y="3644900"/>
          <p14:tracePt t="59553" x="2717800" y="3652838"/>
          <p14:tracePt t="59563" x="2733675" y="3652838"/>
          <p14:tracePt t="59574" x="2751138" y="3660775"/>
          <p14:tracePt t="59583" x="2814638" y="3660775"/>
          <p14:tracePt t="59594" x="2854325" y="3668713"/>
          <p14:tracePt t="59605" x="2894013" y="3668713"/>
          <p14:tracePt t="59617" x="2949575" y="3676650"/>
          <p14:tracePt t="59624" x="3036888" y="3676650"/>
          <p14:tracePt t="59633" x="3060700" y="3676650"/>
          <p14:tracePt t="59646" x="3076575" y="3676650"/>
          <p14:tracePt t="59653" x="3092450" y="3676650"/>
          <p14:tracePt t="59663" x="3100388" y="3684588"/>
          <p14:tracePt t="59674" x="3109913" y="3684588"/>
          <p14:tracePt t="59783" x="3117850" y="3684588"/>
          <p14:tracePt t="59793" x="3117850" y="3692525"/>
          <p14:tracePt t="59883" x="3125788" y="3692525"/>
          <p14:tracePt t="59893" x="3125788" y="3700463"/>
          <p14:tracePt t="59923" x="3125788" y="3708400"/>
          <p14:tracePt t="59934" x="3133725" y="3708400"/>
          <p14:tracePt t="59946" x="3133725" y="3716338"/>
          <p14:tracePt t="59953" x="3133725" y="3724275"/>
          <p14:tracePt t="59975" x="3141663" y="3724275"/>
          <p14:tracePt t="59984" x="3141663" y="3732213"/>
          <p14:tracePt t="59994" x="3149600" y="3732213"/>
          <p14:tracePt t="60009" x="3149600" y="3740150"/>
          <p14:tracePt t="60223" x="3157538" y="3740150"/>
          <p14:tracePt t="60243" x="3173413" y="3748088"/>
          <p14:tracePt t="60253" x="3189288" y="3756025"/>
          <p14:tracePt t="60276" x="3205163" y="3756025"/>
          <p14:tracePt t="60284" x="3228975" y="3756025"/>
          <p14:tracePt t="60293" x="3244850" y="3763963"/>
          <p14:tracePt t="60304" x="3252788" y="3763963"/>
          <p14:tracePt t="60313" x="3260725" y="3763963"/>
          <p14:tracePt t="60325" x="3268663" y="3763963"/>
          <p14:tracePt t="60331" x="3276600" y="3763963"/>
          <p14:tracePt t="60341" x="3284538" y="3763963"/>
          <p14:tracePt t="60361" x="3292475" y="3763963"/>
          <p14:tracePt t="60371" x="3292475" y="3756025"/>
          <p14:tracePt t="60381" x="3300413" y="3756025"/>
          <p14:tracePt t="60391" x="3300413" y="3748088"/>
          <p14:tracePt t="60411" x="3308350" y="3732213"/>
          <p14:tracePt t="60421" x="3316288" y="3724275"/>
          <p14:tracePt t="60441" x="3316288" y="3716338"/>
          <p14:tracePt t="60451" x="3324225" y="3708400"/>
          <p14:tracePt t="60461" x="3324225" y="3700463"/>
          <p14:tracePt t="60471" x="3332163" y="3700463"/>
          <p14:tracePt t="60481" x="3332163" y="3684588"/>
          <p14:tracePt t="60491" x="3340100" y="3684588"/>
          <p14:tracePt t="60502" x="3340100" y="3668713"/>
          <p14:tracePt t="60522" x="3348038" y="3652838"/>
          <p14:tracePt t="60531" x="3363913" y="3636963"/>
          <p14:tracePt t="60541" x="3363913" y="3629025"/>
          <p14:tracePt t="60551" x="3363913" y="3621088"/>
          <p14:tracePt t="60573" x="3371850" y="3613150"/>
          <p14:tracePt t="60605" x="3371850" y="3605213"/>
          <p14:tracePt t="60624" x="3379788" y="3595688"/>
          <p14:tracePt t="60643" x="3379788" y="3587750"/>
          <p14:tracePt t="60653" x="3387725" y="3587750"/>
          <p14:tracePt t="60663" x="3395663" y="3579813"/>
          <p14:tracePt t="60673" x="3403600" y="3579813"/>
          <p14:tracePt t="60683" x="3403600" y="3571875"/>
          <p14:tracePt t="60693" x="3411538" y="3571875"/>
          <p14:tracePt t="60703" x="3419475" y="3563938"/>
          <p14:tracePt t="60713" x="3435350" y="3556000"/>
          <p14:tracePt t="60732" x="3459163" y="3548063"/>
          <p14:tracePt t="60742" x="3476625" y="3532188"/>
          <p14:tracePt t="60752" x="3492500" y="3532188"/>
          <p14:tracePt t="60762" x="3508375" y="3524250"/>
          <p14:tracePt t="60773" x="3524250" y="3516313"/>
          <p14:tracePt t="60782" x="3563938" y="3500438"/>
          <p14:tracePt t="60791" x="3587750" y="3500438"/>
          <p14:tracePt t="60803" x="3603625" y="3500438"/>
          <p14:tracePt t="60812" x="3619500" y="3500438"/>
          <p14:tracePt t="60822" x="3651250" y="3484563"/>
          <p14:tracePt t="60834" x="3659188" y="3484563"/>
          <p14:tracePt t="60841" x="3675063" y="3476625"/>
          <p14:tracePt t="60862" x="3683000" y="3476625"/>
          <p14:tracePt t="60872" x="3690938" y="3468688"/>
          <p14:tracePt t="60882" x="3698875" y="3468688"/>
          <p14:tracePt t="60892" x="3698875" y="3460750"/>
          <p14:tracePt t="60902" x="3714750" y="3444875"/>
          <p14:tracePt t="60912" x="3722688" y="3444875"/>
          <p14:tracePt t="60923" x="3722688" y="3429000"/>
          <p14:tracePt t="60932" x="3730625" y="3421063"/>
          <p14:tracePt t="60942" x="3746500" y="3397250"/>
          <p14:tracePt t="60952" x="3762375" y="3357563"/>
          <p14:tracePt t="60962" x="3770313" y="3349625"/>
          <p14:tracePt t="60972" x="3786188" y="3325813"/>
          <p14:tracePt t="60982" x="3786188" y="3309938"/>
          <p14:tracePt t="60992" x="3802063" y="3270250"/>
          <p14:tracePt t="61002" x="3810000" y="3252788"/>
          <p14:tracePt t="61012" x="3810000" y="3236913"/>
          <p14:tracePt t="61022" x="3810000" y="3221038"/>
          <p14:tracePt t="61032" x="3817938" y="3181350"/>
          <p14:tracePt t="61042" x="3817938" y="3165475"/>
          <p14:tracePt t="61052" x="3817938" y="3149600"/>
          <p14:tracePt t="61063" x="3817938" y="3133725"/>
          <p14:tracePt t="61072" x="3825875" y="3062288"/>
          <p14:tracePt t="61082" x="3825875" y="3038475"/>
          <p14:tracePt t="61092" x="3825875" y="3014663"/>
          <p14:tracePt t="61102" x="3825875" y="2990850"/>
          <p14:tracePt t="61113" x="3825875" y="2927350"/>
          <p14:tracePt t="61124" x="3825875" y="2886075"/>
          <p14:tracePt t="61134" x="3825875" y="2862263"/>
          <p14:tracePt t="61144" x="3825875" y="2838450"/>
          <p14:tracePt t="61153" x="3833813" y="2798763"/>
          <p14:tracePt t="61165" x="3833813" y="2782888"/>
          <p14:tracePt t="61174" x="3833813" y="2767013"/>
          <p14:tracePt t="61183" x="3843338" y="2751138"/>
          <p14:tracePt t="61196" x="3843338" y="2735263"/>
          <p14:tracePt t="61203" x="3859213" y="2703513"/>
          <p14:tracePt t="61213" x="3859213" y="2679700"/>
          <p14:tracePt t="61224" x="3859213" y="2671763"/>
          <p14:tracePt t="61233" x="3867150" y="2647950"/>
          <p14:tracePt t="61244" x="3883025" y="2632075"/>
          <p14:tracePt t="61253" x="3883025" y="2616200"/>
          <p14:tracePt t="61266" x="3890963" y="2592388"/>
          <p14:tracePt t="61275" x="3898900" y="2584450"/>
          <p14:tracePt t="61283" x="3914775" y="2543175"/>
          <p14:tracePt t="61296" x="3914775" y="2519363"/>
          <p14:tracePt t="61303" x="3922713" y="2511425"/>
          <p14:tracePt t="61324" x="3938588" y="2455863"/>
          <p14:tracePt t="61341" x="3954463" y="2439988"/>
          <p14:tracePt t="61346" x="3962400" y="2432050"/>
          <p14:tracePt t="61353" x="3962400" y="2416175"/>
          <p14:tracePt t="61365" x="3978275" y="2400300"/>
          <p14:tracePt t="61374" x="3978275" y="2392363"/>
          <p14:tracePt t="61383" x="3986213" y="2384425"/>
          <p14:tracePt t="61396" x="3994150" y="2376488"/>
          <p14:tracePt t="61403" x="4010025" y="2344738"/>
          <p14:tracePt t="61413" x="4025900" y="2320925"/>
          <p14:tracePt t="61424" x="4033838" y="2312988"/>
          <p14:tracePt t="61433" x="4041775" y="2297113"/>
          <p14:tracePt t="61442" x="4081463" y="2233613"/>
          <p14:tracePt t="61452" x="4081463" y="2208213"/>
          <p14:tracePt t="61463" x="4097338" y="2192338"/>
          <p14:tracePt t="61473" x="4105275" y="2176463"/>
          <p14:tracePt t="61482" x="4113213" y="2152650"/>
          <p14:tracePt t="61494" x="4129088" y="2097088"/>
          <p14:tracePt t="61502" x="4144963" y="2065338"/>
          <p14:tracePt t="61512" x="4152900" y="2033588"/>
          <p14:tracePt t="61525" x="4160838" y="2009775"/>
          <p14:tracePt t="61532" x="4184650" y="1938338"/>
          <p14:tracePt t="61542" x="4184650" y="1914525"/>
          <p14:tracePt t="61552" x="4192588" y="1898650"/>
          <p14:tracePt t="61563" x="4192588" y="1873250"/>
          <p14:tracePt t="61575" x="4210050" y="1841500"/>
          <p14:tracePt t="61582" x="4217988" y="1833563"/>
          <p14:tracePt t="61593" x="4217988" y="1809750"/>
          <p14:tracePt t="61602" x="4225925" y="1793875"/>
          <p14:tracePt t="61612" x="4241800" y="1738313"/>
          <p14:tracePt t="61624" x="4249738" y="1722438"/>
          <p14:tracePt t="61632" x="4257675" y="1698625"/>
          <p14:tracePt t="61642" x="4265613" y="1698625"/>
          <p14:tracePt t="61652" x="4273550" y="1666875"/>
          <p14:tracePt t="61662" x="4281488" y="1666875"/>
          <p14:tracePt t="61672" x="4281488" y="1651000"/>
          <p14:tracePt t="61682" x="4297363" y="1643063"/>
          <p14:tracePt t="61692" x="4313238" y="1619250"/>
          <p14:tracePt t="61702" x="4321175" y="1603375"/>
          <p14:tracePt t="61712" x="4329113" y="1595438"/>
          <p14:tracePt t="61723" x="4337050" y="1587500"/>
          <p14:tracePt t="61732" x="4360863" y="1571625"/>
          <p14:tracePt t="61742" x="4368800" y="1563688"/>
          <p14:tracePt t="61752" x="4384675" y="1555750"/>
          <p14:tracePt t="61762" x="4400550" y="1547813"/>
          <p14:tracePt t="61773" x="4416425" y="1538288"/>
          <p14:tracePt t="61782" x="4495800" y="1514475"/>
          <p14:tracePt t="61794" x="4527550" y="1506538"/>
          <p14:tracePt t="61802" x="4551363" y="1498600"/>
          <p14:tracePt t="61812" x="4616450" y="1490663"/>
          <p14:tracePt t="61823" x="4679950" y="1482725"/>
          <p14:tracePt t="61833" x="4703763" y="1482725"/>
          <p14:tracePt t="61844" x="4727575" y="1482725"/>
          <p14:tracePt t="61853" x="4751388" y="1482725"/>
          <p14:tracePt t="61863" x="4791075" y="1482725"/>
          <p14:tracePt t="61874" x="4806950" y="1482725"/>
          <p14:tracePt t="61883" x="4822825" y="1490663"/>
          <p14:tracePt t="61893" x="4838700" y="1498600"/>
          <p14:tracePt t="61903" x="4894263" y="1538288"/>
          <p14:tracePt t="61913" x="4910138" y="1547813"/>
          <p14:tracePt t="61925" x="4926013" y="1571625"/>
          <p14:tracePt t="61933" x="4943475" y="1587500"/>
          <p14:tracePt t="61945" x="4975225" y="1627188"/>
          <p14:tracePt t="61955" x="4991100" y="1651000"/>
          <p14:tracePt t="61966" x="4999038" y="1666875"/>
          <p14:tracePt t="61974" x="4999038" y="1674813"/>
          <p14:tracePt t="61983" x="5006975" y="1714500"/>
          <p14:tracePt t="61994" x="5006975" y="1730375"/>
          <p14:tracePt t="62004" x="5006975" y="1754188"/>
          <p14:tracePt t="62013" x="5006975" y="1778000"/>
          <p14:tracePt t="62027" x="5006975" y="1857375"/>
          <p14:tracePt t="62033" x="5006975" y="1890713"/>
          <p14:tracePt t="62044" x="5006975" y="1938338"/>
          <p14:tracePt t="62056" x="4999038" y="2001838"/>
          <p14:tracePt t="62065" x="4991100" y="2057400"/>
          <p14:tracePt t="62074" x="4975225" y="2192338"/>
          <p14:tracePt t="62083" x="4967288" y="2233613"/>
          <p14:tracePt t="62093" x="4959350" y="2281238"/>
          <p14:tracePt t="62103" x="4943475" y="2320925"/>
          <p14:tracePt t="62113" x="4933950" y="2400300"/>
          <p14:tracePt t="62124" x="4918075" y="2447925"/>
          <p14:tracePt t="62133" x="4918075" y="2479675"/>
          <p14:tracePt t="62145" x="4910138" y="2503488"/>
          <p14:tracePt t="62158" x="4886325" y="2600325"/>
          <p14:tracePt t="62164" x="4878388" y="2640013"/>
          <p14:tracePt t="62174" x="4862513" y="2671763"/>
          <p14:tracePt t="62184" x="4854575" y="2711450"/>
          <p14:tracePt t="62193" x="4822825" y="2798763"/>
          <p14:tracePt t="62203" x="4814888" y="2814638"/>
          <p14:tracePt t="62213" x="4806950" y="2838450"/>
          <p14:tracePt t="62228" x="4791075" y="2854325"/>
          <p14:tracePt t="62233" x="4759325" y="2901950"/>
          <p14:tracePt t="62244" x="4743450" y="2919413"/>
          <p14:tracePt t="62254" x="4735513" y="2927350"/>
          <p14:tracePt t="62265" x="4719638" y="2935288"/>
          <p14:tracePt t="62275" x="4695825" y="2967038"/>
          <p14:tracePt t="62284" x="4687888" y="2967038"/>
          <p14:tracePt t="62293" x="4664075" y="2982913"/>
          <p14:tracePt t="62304" x="4656138" y="2990850"/>
          <p14:tracePt t="62314" x="4616450" y="3014663"/>
          <p14:tracePt t="62325" x="4592638" y="3022600"/>
          <p14:tracePt t="62335" x="4567238" y="3030538"/>
          <p14:tracePt t="62344" x="4543425" y="3038475"/>
          <p14:tracePt t="62353" x="4519613" y="3046413"/>
          <p14:tracePt t="62363" x="4464050" y="3046413"/>
          <p14:tracePt t="62372" x="4440238" y="3046413"/>
          <p14:tracePt t="62382" x="4416425" y="3046413"/>
          <p14:tracePt t="62392" x="4392613" y="3046413"/>
          <p14:tracePt t="62403" x="4344988" y="3046413"/>
          <p14:tracePt t="62413" x="4337050" y="3038475"/>
          <p14:tracePt t="62424" x="4321175" y="3038475"/>
          <p14:tracePt t="62433" x="4313238" y="3030538"/>
          <p14:tracePt t="62444" x="4297363" y="3030538"/>
          <p14:tracePt t="62453" x="4289425" y="3030538"/>
          <p14:tracePt t="62464" x="4289425" y="3022600"/>
          <p14:tracePt t="62474" x="4281488" y="3022600"/>
          <p14:tracePt t="62484" x="4281488" y="3014663"/>
          <p14:tracePt t="62491" x="4273550" y="3014663"/>
          <p14:tracePt t="62501" x="4265613" y="3014663"/>
          <p14:tracePt t="62585" x="4257675" y="3014663"/>
          <p14:tracePt t="62815" x="4233863" y="3014663"/>
          <p14:tracePt t="62824" x="4184650" y="3038475"/>
          <p14:tracePt t="62833" x="4152900" y="3046413"/>
          <p14:tracePt t="62846" x="4105275" y="3070225"/>
          <p14:tracePt t="62853" x="3994150" y="3086100"/>
          <p14:tracePt t="62863" x="3954463" y="3094038"/>
          <p14:tracePt t="62874" x="3898900" y="3109913"/>
          <p14:tracePt t="62883" x="3867150" y="3109913"/>
          <p14:tracePt t="62896" x="3714750" y="3133725"/>
          <p14:tracePt t="62903" x="3651250" y="3141663"/>
          <p14:tracePt t="62917" x="3595688" y="3141663"/>
          <p14:tracePt t="62924" x="3548063" y="3141663"/>
          <p14:tracePt t="62933" x="3508375" y="3141663"/>
          <p14:tracePt t="62947" x="3443288" y="3141663"/>
          <p14:tracePt t="62953" x="3419475" y="3141663"/>
          <p14:tracePt t="62963" x="3395663" y="3133725"/>
          <p14:tracePt t="62974" x="3348038" y="3117850"/>
          <p14:tracePt t="62983" x="3300413" y="3101975"/>
          <p14:tracePt t="62993" x="3284538" y="3101975"/>
          <p14:tracePt t="63013" x="3244850" y="3078163"/>
          <p14:tracePt t="63025" x="3197225" y="3054350"/>
          <p14:tracePt t="63033" x="3181350" y="3046413"/>
          <p14:tracePt t="63046" x="3165475" y="3038475"/>
          <p14:tracePt t="63053" x="3149600" y="3022600"/>
          <p14:tracePt t="63064" x="3133725" y="3014663"/>
          <p14:tracePt t="63074" x="3125788" y="3006725"/>
          <p14:tracePt t="63083" x="3117850" y="3006725"/>
          <p14:tracePt t="63094" x="3117850" y="2998788"/>
          <p14:tracePt t="63413" x="0" y="0"/>
        </p14:tracePtLst>
        <p14:tracePtLst>
          <p14:tracePt t="66180" x="2630488" y="3476625"/>
          <p14:tracePt t="66363" x="2630488" y="3484563"/>
          <p14:tracePt t="66373" x="2622550" y="3484563"/>
          <p14:tracePt t="66385" x="2614613" y="3484563"/>
          <p14:tracePt t="66413" x="2606675" y="3484563"/>
          <p14:tracePt t="66423" x="2606675" y="3492500"/>
          <p14:tracePt t="66433" x="2598738" y="3492500"/>
          <p14:tracePt t="66453" x="2590800" y="3492500"/>
          <p14:tracePt t="66464" x="2582863" y="3500438"/>
          <p14:tracePt t="66495" x="2574925" y="3500438"/>
          <p14:tracePt t="66513" x="2566988" y="3500438"/>
          <p14:tracePt t="66533" x="2559050" y="3500438"/>
          <p14:tracePt t="66544" x="2543175" y="3500438"/>
          <p14:tracePt t="66563" x="2527300" y="3500438"/>
          <p14:tracePt t="66583" x="2511425" y="3500438"/>
          <p14:tracePt t="66593" x="2503488" y="3500438"/>
          <p14:tracePt t="66606" x="2487613" y="3500438"/>
          <p14:tracePt t="66614" x="2479675" y="3500438"/>
          <p14:tracePt t="66624" x="2471738" y="3500438"/>
          <p14:tracePt t="66633" x="2432050" y="3500438"/>
          <p14:tracePt t="66644" x="2416175" y="3500438"/>
          <p14:tracePt t="66653" x="2408238" y="3500438"/>
          <p14:tracePt t="66663" x="2400300" y="3500438"/>
          <p14:tracePt t="66675" x="2374900" y="3500438"/>
          <p14:tracePt t="66683" x="2366963" y="3500438"/>
          <p14:tracePt t="66694" x="2359025" y="3500438"/>
          <p14:tracePt t="66705" x="2351088" y="3500438"/>
          <p14:tracePt t="66714" x="2335213" y="3500438"/>
          <p14:tracePt t="66724" x="2319338" y="3500438"/>
          <p14:tracePt t="66733" x="2311400" y="3500438"/>
          <p14:tracePt t="66744" x="2295525" y="3500438"/>
          <p14:tracePt t="66753" x="2279650" y="3500438"/>
          <p14:tracePt t="66763" x="2271713" y="3500438"/>
          <p14:tracePt t="66774" x="2263775" y="3500438"/>
          <p14:tracePt t="66794" x="2247900" y="3500438"/>
          <p14:tracePt t="66813" x="2239963" y="3500438"/>
          <p14:tracePt t="66825" x="2232025" y="3500438"/>
          <p14:tracePt t="66833" x="2216150" y="3500438"/>
          <p14:tracePt t="66844" x="2208213" y="3500438"/>
          <p14:tracePt t="66854" x="2192338" y="3492500"/>
          <p14:tracePt t="66874" x="2176463" y="3484563"/>
          <p14:tracePt t="66883" x="2160588" y="3484563"/>
          <p14:tracePt t="66905" x="2152650" y="3484563"/>
          <p14:tracePt t="66914" x="2144713" y="3476625"/>
          <p14:tracePt t="66925" x="2120900" y="3476625"/>
          <p14:tracePt t="66944" x="2112963" y="3468688"/>
          <p14:tracePt t="66954" x="2097088" y="3468688"/>
          <p14:tracePt t="66963" x="2081213" y="3460750"/>
          <p14:tracePt t="66975" x="2073275" y="3460750"/>
          <p14:tracePt t="66983" x="2057400" y="3460750"/>
          <p14:tracePt t="66994" x="2041525" y="3452813"/>
          <p14:tracePt t="67010" x="2025650" y="3452813"/>
          <p14:tracePt t="67014" x="2017713" y="3444875"/>
          <p14:tracePt t="67025" x="2000250" y="3444875"/>
          <p14:tracePt t="67035" x="1992313" y="3444875"/>
          <p14:tracePt t="67074" x="1984375" y="3436938"/>
          <p14:tracePt t="67103" x="1976438" y="3429000"/>
          <p14:tracePt t="67123" x="1976438" y="3421063"/>
          <p14:tracePt t="67143" x="1968500" y="3413125"/>
          <p14:tracePt t="67163" x="1968500" y="3397250"/>
          <p14:tracePt t="67183" x="1968500" y="3389313"/>
          <p14:tracePt t="67193" x="1968500" y="3381375"/>
          <p14:tracePt t="67203" x="1968500" y="3373438"/>
          <p14:tracePt t="67214" x="1968500" y="3357563"/>
          <p14:tracePt t="67224" x="1968500" y="3349625"/>
          <p14:tracePt t="67234" x="1968500" y="3341688"/>
          <p14:tracePt t="67244" x="1968500" y="3333750"/>
          <p14:tracePt t="67253" x="1968500" y="3309938"/>
          <p14:tracePt t="67275" x="1968500" y="3302000"/>
          <p14:tracePt t="67283" x="1968500" y="3294063"/>
          <p14:tracePt t="67294" x="1968500" y="3278188"/>
          <p14:tracePt t="67313" x="1968500" y="3262313"/>
          <p14:tracePt t="67333" x="1968500" y="3244850"/>
          <p14:tracePt t="67344" x="1968500" y="3236913"/>
          <p14:tracePt t="67364" x="1968500" y="3228975"/>
          <p14:tracePt t="67383" x="1968500" y="3221038"/>
          <p14:tracePt t="67394" x="1968500" y="3213100"/>
          <p14:tracePt t="67414" x="1968500" y="3205163"/>
          <p14:tracePt t="67433" x="1968500" y="3197225"/>
          <p14:tracePt t="67453" x="1968500" y="3189288"/>
          <p14:tracePt t="67466" x="1968500" y="3181350"/>
          <p14:tracePt t="67483" x="1968500" y="3173413"/>
          <p14:tracePt t="67533" x="1968500" y="3165475"/>
          <p14:tracePt t="67633" x="1976438" y="3165475"/>
          <p14:tracePt t="67644" x="1984375" y="3181350"/>
          <p14:tracePt t="67653" x="1992313" y="3197225"/>
          <p14:tracePt t="67665" x="1992313" y="3205163"/>
          <p14:tracePt t="67674" x="2000250" y="3228975"/>
          <p14:tracePt t="67682" x="2008188" y="3262313"/>
          <p14:tracePt t="67695" x="2008188" y="3278188"/>
          <p14:tracePt t="67702" x="2017713" y="3317875"/>
          <p14:tracePt t="67712" x="2017713" y="3333750"/>
          <p14:tracePt t="67723" x="2017713" y="3349625"/>
          <p14:tracePt t="67732" x="2025650" y="3365500"/>
          <p14:tracePt t="67742" x="2025650" y="3397250"/>
          <p14:tracePt t="67752" x="2033588" y="3405188"/>
          <p14:tracePt t="67762" x="2033588" y="3413125"/>
          <p14:tracePt t="67773" x="2033588" y="3421063"/>
          <p14:tracePt t="67782" x="2033588" y="3429000"/>
          <p14:tracePt t="67794" x="2033588" y="3436938"/>
          <p14:tracePt t="67804" x="2033588" y="3452813"/>
          <p14:tracePt t="67823" x="2041525" y="3460750"/>
          <p14:tracePt t="67832" x="2041525" y="3468688"/>
          <p14:tracePt t="67842" x="2041525" y="3476625"/>
          <p14:tracePt t="67852" x="2049463" y="3476625"/>
          <p14:tracePt t="67933" x="2057400" y="3484563"/>
          <p14:tracePt t="67963" x="2065338" y="3484563"/>
          <p14:tracePt t="67983" x="2065338" y="3492500"/>
          <p14:tracePt t="67993" x="2073275" y="3492500"/>
          <p14:tracePt t="68003" x="2081213" y="3492500"/>
          <p14:tracePt t="68013" x="2081213" y="3500438"/>
          <p14:tracePt t="68064" x="2089150" y="3508375"/>
          <p14:tracePt t="68095" x="2089150" y="3516313"/>
          <p14:tracePt t="68102" x="2097088" y="3516313"/>
          <p14:tracePt t="68123" x="2105025" y="3516313"/>
          <p14:tracePt t="68132" x="2120900" y="3524250"/>
          <p14:tracePt t="68142" x="2128838" y="3524250"/>
          <p14:tracePt t="68152" x="2144713" y="3532188"/>
          <p14:tracePt t="68173" x="2247900" y="3540125"/>
          <p14:tracePt t="68182" x="2271713" y="3540125"/>
          <p14:tracePt t="68194" x="2295525" y="3548063"/>
          <p14:tracePt t="68203" x="2359025" y="3548063"/>
          <p14:tracePt t="68213" x="2366963" y="3548063"/>
          <p14:tracePt t="68226" x="2392363" y="3548063"/>
          <p14:tracePt t="68233" x="2408238" y="3556000"/>
          <p14:tracePt t="68246" x="2471738" y="3556000"/>
          <p14:tracePt t="68255" x="2487613" y="3556000"/>
          <p14:tracePt t="68265" x="2503488" y="3556000"/>
          <p14:tracePt t="68275" x="2511425" y="3556000"/>
          <p14:tracePt t="68283" x="2551113" y="3556000"/>
          <p14:tracePt t="68293" x="2559050" y="3556000"/>
          <p14:tracePt t="68304" x="2566988" y="3556000"/>
          <p14:tracePt t="68313" x="2574925" y="3556000"/>
          <p14:tracePt t="68325" x="2582863" y="3556000"/>
          <p14:tracePt t="68357" x="2590800" y="3556000"/>
          <p14:tracePt t="68363" x="2598738" y="3556000"/>
          <p14:tracePt t="68383" x="2606675" y="3556000"/>
          <p14:tracePt t="68403" x="2614613" y="3556000"/>
          <p14:tracePt t="68493" x="2606675" y="3556000"/>
          <p14:tracePt t="68503" x="2598738" y="3556000"/>
          <p14:tracePt t="68513" x="2574925" y="3556000"/>
          <p14:tracePt t="68524" x="2551113" y="3556000"/>
          <p14:tracePt t="68534" x="2511425" y="3556000"/>
          <p14:tracePt t="68545" x="2471738" y="3548063"/>
          <p14:tracePt t="68554" x="2432050" y="3548063"/>
          <p14:tracePt t="68563" x="2416175" y="3548063"/>
          <p14:tracePt t="68575" x="2327275" y="3548063"/>
          <p14:tracePt t="68586" x="2311400" y="3548063"/>
          <p14:tracePt t="68594" x="2287588" y="3548063"/>
          <p14:tracePt t="68603" x="2263775" y="3540125"/>
          <p14:tracePt t="68613" x="2216150" y="3532188"/>
          <p14:tracePt t="68624" x="2200275" y="3524250"/>
          <p14:tracePt t="68634" x="2192338" y="3524250"/>
          <p14:tracePt t="68645" x="2168525" y="3524250"/>
          <p14:tracePt t="68653" x="2160588" y="3516313"/>
          <p14:tracePt t="68663" x="2128838" y="3508375"/>
          <p14:tracePt t="68673" x="2120900" y="3508375"/>
          <p14:tracePt t="68692" x="2112963" y="3500438"/>
          <p14:tracePt t="68702" x="2112963" y="3492500"/>
          <p14:tracePt t="68712" x="2105025" y="3492500"/>
          <p14:tracePt t="68723" x="2105025" y="3484563"/>
          <p14:tracePt t="68732" x="2097088" y="3476625"/>
          <p14:tracePt t="68742" x="2081213" y="3460750"/>
          <p14:tracePt t="68752" x="2081213" y="3452813"/>
          <p14:tracePt t="68762" x="2081213" y="3444875"/>
          <p14:tracePt t="68773" x="2073275" y="3436938"/>
          <p14:tracePt t="68782" x="2073275" y="3429000"/>
          <p14:tracePt t="68792" x="2065338" y="3421063"/>
          <p14:tracePt t="68802" x="2065338" y="3413125"/>
          <p14:tracePt t="68812" x="2057400" y="3397250"/>
          <p14:tracePt t="68822" x="2049463" y="3365500"/>
          <p14:tracePt t="68832" x="2049463" y="3357563"/>
          <p14:tracePt t="68842" x="2049463" y="3341688"/>
          <p14:tracePt t="68852" x="2049463" y="3325813"/>
          <p14:tracePt t="68862" x="2033588" y="3286125"/>
          <p14:tracePt t="68872" x="2033588" y="3270250"/>
          <p14:tracePt t="68882" x="2025650" y="3262313"/>
          <p14:tracePt t="68892" x="2025650" y="3252788"/>
          <p14:tracePt t="68912" x="2017713" y="3236913"/>
          <p14:tracePt t="68923" x="2017713" y="3228975"/>
          <p14:tracePt t="68952" x="2008188" y="3221038"/>
          <p14:tracePt t="69073" x="2008188" y="3236913"/>
          <p14:tracePt t="69083" x="2008188" y="3244850"/>
          <p14:tracePt t="69093" x="2017713" y="3270250"/>
          <p14:tracePt t="69104" x="2025650" y="3286125"/>
          <p14:tracePt t="69118" x="2065338" y="3341688"/>
          <p14:tracePt t="69124" x="2081213" y="3365500"/>
          <p14:tracePt t="69133" x="2097088" y="3381375"/>
          <p14:tracePt t="69148" x="2112963" y="3389313"/>
          <p14:tracePt t="69153" x="2184400" y="3413125"/>
          <p14:tracePt t="69164" x="2216150" y="3421063"/>
          <p14:tracePt t="69175" x="2255838" y="3429000"/>
          <p14:tracePt t="69184" x="2295525" y="3429000"/>
          <p14:tracePt t="69194" x="2351088" y="3436938"/>
          <p14:tracePt t="69203" x="2439988" y="3444875"/>
          <p14:tracePt t="69216" x="2471738" y="3444875"/>
          <p14:tracePt t="69224" x="2559050" y="3452813"/>
          <p14:tracePt t="69233" x="2598738" y="3452813"/>
          <p14:tracePt t="69246" x="2701925" y="3460750"/>
          <p14:tracePt t="69254" x="2717800" y="3460750"/>
          <p14:tracePt t="69264" x="2751138" y="3468688"/>
          <p14:tracePt t="69275" x="2767013" y="3468688"/>
          <p14:tracePt t="69283" x="2782888" y="3468688"/>
          <p14:tracePt t="69423" x="2782888" y="3476625"/>
          <p14:tracePt t="69434" x="2774950" y="3484563"/>
          <p14:tracePt t="69446" x="2759075" y="3492500"/>
          <p14:tracePt t="69454" x="2741613" y="3492500"/>
          <p14:tracePt t="69464" x="2717800" y="3508375"/>
          <p14:tracePt t="69475" x="2693988" y="3516313"/>
          <p14:tracePt t="69483" x="2646363" y="3524250"/>
          <p14:tracePt t="69495" x="2574925" y="3532188"/>
          <p14:tracePt t="69504" x="2527300" y="3532188"/>
          <p14:tracePt t="69514" x="2495550" y="3532188"/>
          <p14:tracePt t="69525" x="2463800" y="3532188"/>
          <p14:tracePt t="69534" x="2392363" y="3532188"/>
          <p14:tracePt t="69545" x="2366963" y="3532188"/>
          <p14:tracePt t="69558" x="2343150" y="3532188"/>
          <p14:tracePt t="69563" x="2327275" y="3532188"/>
          <p14:tracePt t="69576" x="2287588" y="3532188"/>
          <p14:tracePt t="69584" x="2263775" y="3532188"/>
          <p14:tracePt t="69594" x="2247900" y="3532188"/>
          <p14:tracePt t="69604" x="2232025" y="3524250"/>
          <p14:tracePt t="69613" x="2176463" y="3516313"/>
          <p14:tracePt t="69624" x="2160588" y="3516313"/>
          <p14:tracePt t="69634" x="2144713" y="3516313"/>
          <p14:tracePt t="69645" x="2136775" y="3516313"/>
          <p14:tracePt t="69653" x="2128838" y="3508375"/>
          <p14:tracePt t="69665" x="2120900" y="3508375"/>
          <p14:tracePt t="69694" x="2120900" y="3500438"/>
          <p14:tracePt t="69703" x="2112963" y="3500438"/>
          <p14:tracePt t="69714" x="2105025" y="3500438"/>
          <p14:tracePt t="69733" x="2097088" y="3492500"/>
          <p14:tracePt t="69754" x="2089150" y="3492500"/>
          <p14:tracePt t="69763" x="2081213" y="3484563"/>
          <p14:tracePt t="69783" x="2065338" y="3468688"/>
          <p14:tracePt t="69793" x="2057400" y="3452813"/>
          <p14:tracePt t="69803" x="2049463" y="3444875"/>
          <p14:tracePt t="69815" x="2041525" y="3429000"/>
          <p14:tracePt t="69825" x="2017713" y="3389313"/>
          <p14:tracePt t="69835" x="2017713" y="3381375"/>
          <p14:tracePt t="69843" x="2017713" y="3373438"/>
          <p14:tracePt t="69854" x="2008188" y="3349625"/>
          <p14:tracePt t="69864" x="2008188" y="3333750"/>
          <p14:tracePt t="69875" x="2000250" y="3325813"/>
          <p14:tracePt t="69883" x="2000250" y="3309938"/>
          <p14:tracePt t="69893" x="2000250" y="3302000"/>
          <p14:tracePt t="69905" x="2000250" y="3270250"/>
          <p14:tracePt t="69913" x="2000250" y="3252788"/>
          <p14:tracePt t="69924" x="2000250" y="3244850"/>
          <p14:tracePt t="69933" x="2000250" y="3236913"/>
          <p14:tracePt t="69944" x="2000250" y="3228975"/>
          <p14:tracePt t="69963" x="2000250" y="3221038"/>
          <p14:tracePt t="69976" x="2000250" y="3213100"/>
          <p14:tracePt t="71526" x="2000250" y="3221038"/>
          <p14:tracePt t="71543" x="2000250" y="3228975"/>
          <p14:tracePt t="71555" x="2000250" y="3236913"/>
          <p14:tracePt t="71563" x="2000250" y="3244850"/>
          <p14:tracePt t="71574" x="2000250" y="3252788"/>
          <p14:tracePt t="71593" x="2000250" y="3262313"/>
          <p14:tracePt t="71604" x="2000250" y="3270250"/>
          <p14:tracePt t="71623" x="2000250" y="3278188"/>
          <p14:tracePt t="71643" x="2000250" y="3286125"/>
          <p14:tracePt t="71794" x="2000250" y="3294063"/>
          <p14:tracePt t="71804" x="2000250" y="3309938"/>
          <p14:tracePt t="71814" x="2000250" y="3317875"/>
          <p14:tracePt t="71824" x="2000250" y="3341688"/>
          <p14:tracePt t="71834" x="2000250" y="3349625"/>
          <p14:tracePt t="71844" x="2000250" y="3365500"/>
          <p14:tracePt t="71855" x="2017713" y="3405188"/>
          <p14:tracePt t="71864" x="2017713" y="3421063"/>
          <p14:tracePt t="71874" x="2025650" y="3429000"/>
          <p14:tracePt t="71885" x="2025650" y="3444875"/>
          <p14:tracePt t="71894" x="2033588" y="3460750"/>
          <p14:tracePt t="71904" x="2041525" y="3468688"/>
          <p14:tracePt t="71914" x="2041525" y="3476625"/>
          <p14:tracePt t="71934" x="2041525" y="3484563"/>
          <p14:tracePt t="71954" x="2049463" y="3484563"/>
          <p14:tracePt t="72005" x="2065338" y="3484563"/>
          <p14:tracePt t="72014" x="2065338" y="3492500"/>
          <p14:tracePt t="72024" x="2073275" y="3492500"/>
          <p14:tracePt t="72043" x="2081213" y="3492500"/>
          <p14:tracePt t="72053" x="2097088" y="3492500"/>
          <p14:tracePt t="72064" x="2112963" y="3492500"/>
          <p14:tracePt t="72074" x="2128838" y="3500438"/>
          <p14:tracePt t="72087" x="2152650" y="3508375"/>
          <p14:tracePt t="72094" x="2168525" y="3516313"/>
          <p14:tracePt t="72105" x="2224088" y="3524250"/>
          <p14:tracePt t="72118" x="2247900" y="3524250"/>
          <p14:tracePt t="72125" x="2263775" y="3524250"/>
          <p14:tracePt t="72134" x="2279650" y="3532188"/>
          <p14:tracePt t="72145" x="2319338" y="3540125"/>
          <p14:tracePt t="72154" x="2335213" y="3540125"/>
          <p14:tracePt t="72163" x="2359025" y="3548063"/>
          <p14:tracePt t="72175" x="2374900" y="3548063"/>
          <p14:tracePt t="72183" x="2424113" y="3556000"/>
          <p14:tracePt t="72195" x="2447925" y="3556000"/>
          <p14:tracePt t="72204" x="2463800" y="3556000"/>
          <p14:tracePt t="72216" x="2487613" y="3556000"/>
          <p14:tracePt t="72224" x="2527300" y="3556000"/>
          <p14:tracePt t="72234" x="2535238" y="3556000"/>
          <p14:tracePt t="72244" x="2551113" y="3556000"/>
          <p14:tracePt t="72264" x="2559050" y="3556000"/>
          <p14:tracePt t="72275" x="2566988" y="3556000"/>
          <p14:tracePt t="72284" x="2574925" y="3556000"/>
          <p14:tracePt t="72315" x="2582863" y="3556000"/>
          <p14:tracePt t="72335" x="2590800" y="3556000"/>
          <p14:tracePt t="72354" x="2598738" y="3556000"/>
          <p14:tracePt t="72504" x="2582863" y="3556000"/>
          <p14:tracePt t="72514" x="2566988" y="3563938"/>
          <p14:tracePt t="72525" x="2543175" y="3571875"/>
          <p14:tracePt t="72533" x="2503488" y="3571875"/>
          <p14:tracePt t="72546" x="2455863" y="3579813"/>
          <p14:tracePt t="72554" x="2359025" y="3579813"/>
          <p14:tracePt t="72564" x="2335213" y="3579813"/>
          <p14:tracePt t="72575" x="2311400" y="3579813"/>
          <p14:tracePt t="72584" x="2279650" y="3579813"/>
          <p14:tracePt t="72594" x="2224088" y="3579813"/>
          <p14:tracePt t="72604" x="2200275" y="3571875"/>
          <p14:tracePt t="72615" x="2168525" y="3563938"/>
          <p14:tracePt t="72624" x="2152650" y="3556000"/>
          <p14:tracePt t="72634" x="2128838" y="3556000"/>
          <p14:tracePt t="72649" x="2105025" y="3548063"/>
          <p14:tracePt t="72653" x="2105025" y="3540125"/>
          <p14:tracePt t="72662" x="2097088" y="3540125"/>
          <p14:tracePt t="72672" x="2089150" y="3532188"/>
          <p14:tracePt t="72682" x="2081213" y="3524250"/>
          <p14:tracePt t="72692" x="2073275" y="3516313"/>
          <p14:tracePt t="72712" x="2057400" y="3508375"/>
          <p14:tracePt t="72722" x="2057400" y="3500438"/>
          <p14:tracePt t="72732" x="2049463" y="3492500"/>
          <p14:tracePt t="72742" x="2049463" y="3484563"/>
          <p14:tracePt t="72762" x="2041525" y="3476625"/>
          <p14:tracePt t="72784" x="2041525" y="3468688"/>
          <p14:tracePt t="72793" x="2033588" y="3460750"/>
          <p14:tracePt t="72804" x="2033588" y="3444875"/>
          <p14:tracePt t="72815" x="2033588" y="3436938"/>
          <p14:tracePt t="72825" x="2033588" y="3421063"/>
          <p14:tracePt t="72834" x="2033588" y="3413125"/>
          <p14:tracePt t="72845" x="2033588" y="3389313"/>
          <p14:tracePt t="72854" x="2033588" y="3373438"/>
          <p14:tracePt t="72864" x="2033588" y="3357563"/>
          <p14:tracePt t="72875" x="2033588" y="3349625"/>
          <p14:tracePt t="72884" x="2033588" y="3294063"/>
          <p14:tracePt t="72894" x="2033588" y="3278188"/>
          <p14:tracePt t="72904" x="2033588" y="3270250"/>
          <p14:tracePt t="72913" x="2033588" y="3262313"/>
          <p14:tracePt t="72925" x="2033588" y="3252788"/>
          <p14:tracePt t="72934" x="2033588" y="3244850"/>
          <p14:tracePt t="72947" x="2033588" y="3236913"/>
          <p14:tracePt t="72976" x="2033588" y="3228975"/>
          <p14:tracePt t="73075" x="2033588" y="3236913"/>
          <p14:tracePt t="73086" x="2033588" y="3262313"/>
          <p14:tracePt t="73096" x="2033588" y="3302000"/>
          <p14:tracePt t="73106" x="2033588" y="3317875"/>
          <p14:tracePt t="73113" x="2033588" y="3341688"/>
          <p14:tracePt t="73124" x="2033588" y="3381375"/>
          <p14:tracePt t="73134" x="2025650" y="3460750"/>
          <p14:tracePt t="73143" x="2025650" y="3476625"/>
          <p14:tracePt t="73154" x="2017713" y="3492500"/>
          <p14:tracePt t="73164" x="2017713" y="3508375"/>
          <p14:tracePt t="73176" x="2017713" y="3532188"/>
          <p14:tracePt t="73184" x="2017713" y="3556000"/>
          <p14:tracePt t="73194" x="2017713" y="3571875"/>
          <p14:tracePt t="73208" x="2017713" y="3579813"/>
          <p14:tracePt t="73214" x="2017713" y="3587750"/>
          <p14:tracePt t="73224" x="2017713" y="3595688"/>
          <p14:tracePt t="73243" x="2017713" y="3605213"/>
          <p14:tracePt t="73254" x="2017713" y="3613150"/>
          <p14:tracePt t="73275" x="2017713" y="3621088"/>
          <p14:tracePt t="73283" x="2017713" y="3629025"/>
          <p14:tracePt t="73307" x="2017713" y="3644900"/>
          <p14:tracePt t="73316" x="2017713" y="3660775"/>
          <p14:tracePt t="73337" x="2017713" y="3668713"/>
          <p14:tracePt t="73343" x="2017713" y="3676650"/>
          <p14:tracePt t="73354" x="2017713" y="3684588"/>
          <p14:tracePt t="73714" x="2025650" y="3684588"/>
          <p14:tracePt t="73724" x="2041525" y="3684588"/>
          <p14:tracePt t="73735" x="2049463" y="3684588"/>
          <p14:tracePt t="73744" x="2073275" y="3676650"/>
          <p14:tracePt t="73754" x="2136775" y="3676650"/>
          <p14:tracePt t="73764" x="2152650" y="3676650"/>
          <p14:tracePt t="73775" x="2176463" y="3668713"/>
          <p14:tracePt t="73784" x="2200275" y="3668713"/>
          <p14:tracePt t="73795" x="2216150" y="3668713"/>
          <p14:tracePt t="73804" x="2232025" y="3668713"/>
          <p14:tracePt t="73814" x="2239963" y="3668713"/>
          <p14:tracePt t="73825" x="2247900" y="3668713"/>
          <p14:tracePt t="73845" x="2255838" y="3668713"/>
          <p14:tracePt t="74253" x="0" y="0"/>
        </p14:tracePtLst>
        <p14:tracePtLst>
          <p14:tracePt t="76640" x="5899150" y="1323975"/>
          <p14:tracePt t="76734" x="5915025" y="1323975"/>
          <p14:tracePt t="76744" x="5930900" y="1323975"/>
          <p14:tracePt t="76754" x="5938838" y="1323975"/>
          <p14:tracePt t="76764" x="5954713" y="1323975"/>
          <p14:tracePt t="76775" x="5962650" y="1323975"/>
          <p14:tracePt t="76784" x="6010275" y="1323975"/>
          <p14:tracePt t="76794" x="6026150" y="1331913"/>
          <p14:tracePt t="76804" x="6034088" y="1339850"/>
          <p14:tracePt t="76814" x="6051550" y="1339850"/>
          <p14:tracePt t="76825" x="6075363" y="1355725"/>
          <p14:tracePt t="76835" x="6083300" y="1363663"/>
          <p14:tracePt t="76845" x="6091238" y="1363663"/>
          <p14:tracePt t="76854" x="6091238" y="1371600"/>
          <p14:tracePt t="76864" x="6099175" y="1371600"/>
          <p14:tracePt t="76875" x="6107113" y="1379538"/>
          <p14:tracePt t="76884" x="6115050" y="1387475"/>
          <p14:tracePt t="76899" x="6122988" y="1403350"/>
          <p14:tracePt t="76903" x="6138863" y="1427163"/>
          <p14:tracePt t="76913" x="6146800" y="1435100"/>
          <p14:tracePt t="76922" x="6146800" y="1443038"/>
          <p14:tracePt t="76932" x="6154738" y="1443038"/>
          <p14:tracePt t="76942" x="6154738" y="1450975"/>
          <p14:tracePt t="76952" x="6162675" y="1466850"/>
          <p14:tracePt t="76962" x="6162675" y="1474788"/>
          <p14:tracePt t="76972" x="6170613" y="1482725"/>
          <p14:tracePt t="76982" x="6170613" y="1490663"/>
          <p14:tracePt t="76992" x="6170613" y="1506538"/>
          <p14:tracePt t="77002" x="6170613" y="1522413"/>
          <p14:tracePt t="77024" x="6178550" y="1530350"/>
          <p14:tracePt t="77034" x="6178550" y="1547813"/>
          <p14:tracePt t="77054" x="6178550" y="1555750"/>
          <p14:tracePt t="77065" x="6178550" y="1563688"/>
          <p14:tracePt t="77075" x="6178550" y="1571625"/>
          <p14:tracePt t="77084" x="6178550" y="1579563"/>
          <p14:tracePt t="77094" x="6170613" y="1587500"/>
          <p14:tracePt t="77104" x="6170613" y="1595438"/>
          <p14:tracePt t="77114" x="6146800" y="1603375"/>
          <p14:tracePt t="77125" x="6146800" y="1611313"/>
          <p14:tracePt t="77134" x="6138863" y="1611313"/>
          <p14:tracePt t="77145" x="6130925" y="1611313"/>
          <p14:tracePt t="77160" x="6107113" y="1627188"/>
          <p14:tracePt t="77166" x="6091238" y="1627188"/>
          <p14:tracePt t="77175" x="6075363" y="1635125"/>
          <p14:tracePt t="77184" x="6059488" y="1635125"/>
          <p14:tracePt t="77197" x="6026150" y="1643063"/>
          <p14:tracePt t="77204" x="6010275" y="1643063"/>
          <p14:tracePt t="77214" x="5994400" y="1643063"/>
          <p14:tracePt t="77225" x="5986463" y="1643063"/>
          <p14:tracePt t="77244" x="5970588" y="1643063"/>
          <p14:tracePt t="77254" x="5954713" y="1643063"/>
          <p14:tracePt t="77275" x="5946775" y="1643063"/>
          <p14:tracePt t="77284" x="5915025" y="1635125"/>
          <p14:tracePt t="77296" x="5907088" y="1627188"/>
          <p14:tracePt t="77304" x="5899150" y="1619250"/>
          <p14:tracePt t="77315" x="5875338" y="1611313"/>
          <p14:tracePt t="77325" x="5835650" y="1579563"/>
          <p14:tracePt t="77334" x="5819775" y="1563688"/>
          <p14:tracePt t="77345" x="5803900" y="1555750"/>
          <p14:tracePt t="77354" x="5772150" y="1530350"/>
          <p14:tracePt t="77367" x="5748338" y="1506538"/>
          <p14:tracePt t="77374" x="5732463" y="1490663"/>
          <p14:tracePt t="77399" x="5724525" y="1482725"/>
          <p14:tracePt t="77404" x="5724525" y="1474788"/>
          <p14:tracePt t="77414" x="5724525" y="1466850"/>
          <p14:tracePt t="77425" x="5724525" y="1458913"/>
          <p14:tracePt t="77444" x="5724525" y="1443038"/>
          <p14:tracePt t="77454" x="5724525" y="1435100"/>
          <p14:tracePt t="77475" x="5724525" y="1427163"/>
          <p14:tracePt t="77484" x="5732463" y="1419225"/>
          <p14:tracePt t="77493" x="5740400" y="1411288"/>
          <p14:tracePt t="77504" x="5748338" y="1411288"/>
          <p14:tracePt t="77584" x="5748338" y="1427163"/>
          <p14:tracePt t="77595" x="5740400" y="1474788"/>
          <p14:tracePt t="77604" x="5724525" y="1506538"/>
          <p14:tracePt t="77614" x="5708650" y="1538288"/>
          <p14:tracePt t="77626" x="5676900" y="1587500"/>
          <p14:tracePt t="77633" x="5643563" y="1635125"/>
          <p14:tracePt t="77644" x="5619750" y="1666875"/>
          <p14:tracePt t="77654" x="5508625" y="1801813"/>
          <p14:tracePt t="77666" x="5468938" y="1865313"/>
          <p14:tracePt t="77675" x="5437188" y="1898650"/>
          <p14:tracePt t="77684" x="5389563" y="1978025"/>
          <p14:tracePt t="77697" x="5292725" y="2112963"/>
          <p14:tracePt t="77704" x="5268913" y="2152650"/>
          <p14:tracePt t="77714" x="5245100" y="2208213"/>
          <p14:tracePt t="77726" x="5229225" y="2257425"/>
          <p14:tracePt t="77734" x="5221288" y="2352675"/>
          <p14:tracePt t="77746" x="5221288" y="2376488"/>
          <p14:tracePt t="77754" x="5221288" y="2400300"/>
          <p14:tracePt t="77764" x="5221288" y="2408238"/>
          <p14:tracePt t="77775" x="5221288" y="2479675"/>
          <p14:tracePt t="77784" x="5221288" y="2487613"/>
          <p14:tracePt t="77795" x="5221288" y="2503488"/>
          <p14:tracePt t="77804" x="5221288" y="2519363"/>
          <p14:tracePt t="77814" x="5229225" y="2551113"/>
          <p14:tracePt t="77827" x="5229225" y="2576513"/>
          <p14:tracePt t="77834" x="5237163" y="2592388"/>
          <p14:tracePt t="77845" x="5237163" y="2600325"/>
          <p14:tracePt t="77856" x="5245100" y="2608263"/>
          <p14:tracePt t="77865" x="5245100" y="2616200"/>
          <p14:tracePt t="77874" x="5253038" y="2616200"/>
          <p14:tracePt t="77884" x="5253038" y="2624138"/>
          <p14:tracePt t="77934" x="5260975" y="2624138"/>
          <p14:tracePt t="77944" x="5260975" y="2632075"/>
          <p14:tracePt t="77956" x="5268913" y="2632075"/>
          <p14:tracePt t="77964" x="5276850" y="2632075"/>
          <p14:tracePt t="77976" x="5284788" y="2632075"/>
          <p14:tracePt t="77984" x="5292725" y="2632075"/>
          <p14:tracePt t="77995" x="5300663" y="2632075"/>
          <p14:tracePt t="78075" x="5300663" y="2640013"/>
          <p14:tracePt t="78094" x="5300663" y="2655888"/>
          <p14:tracePt t="78114" x="5300663" y="2663825"/>
          <p14:tracePt t="78124" x="5300663" y="2679700"/>
          <p14:tracePt t="78134" x="5300663" y="2687638"/>
          <p14:tracePt t="78144" x="5310188" y="2695575"/>
          <p14:tracePt t="78155" x="5310188" y="2711450"/>
          <p14:tracePt t="78164" x="5310188" y="2719388"/>
          <p14:tracePt t="78175" x="5310188" y="2727325"/>
          <p14:tracePt t="78184" x="5318125" y="2743200"/>
          <p14:tracePt t="78195" x="5334000" y="2767013"/>
          <p14:tracePt t="78204" x="5341938" y="2774950"/>
          <p14:tracePt t="78214" x="5349875" y="2782888"/>
          <p14:tracePt t="78225" x="5357813" y="2790825"/>
          <p14:tracePt t="78234" x="5381625" y="2814638"/>
          <p14:tracePt t="78244" x="5405438" y="2814638"/>
          <p14:tracePt t="78255" x="5405438" y="2822575"/>
          <p14:tracePt t="78265" x="5421313" y="2830513"/>
          <p14:tracePt t="78276" x="5445125" y="2830513"/>
          <p14:tracePt t="78285" x="5461000" y="2830513"/>
          <p14:tracePt t="78295" x="5476875" y="2830513"/>
          <p14:tracePt t="78304" x="5492750" y="2830513"/>
          <p14:tracePt t="78314" x="5532438" y="2830513"/>
          <p14:tracePt t="78325" x="5548313" y="2830513"/>
          <p14:tracePt t="78334" x="5556250" y="2830513"/>
          <p14:tracePt t="78344" x="5572125" y="2822575"/>
          <p14:tracePt t="78354" x="5580063" y="2822575"/>
          <p14:tracePt t="78364" x="5595938" y="2806700"/>
          <p14:tracePt t="78375" x="5603875" y="2790825"/>
          <p14:tracePt t="78387" x="5603875" y="2782888"/>
          <p14:tracePt t="78395" x="5611813" y="2767013"/>
          <p14:tracePt t="78404" x="5627688" y="2735263"/>
          <p14:tracePt t="78413" x="5627688" y="2727325"/>
          <p14:tracePt t="78425" x="5627688" y="2719388"/>
          <p14:tracePt t="78434" x="5635625" y="2703513"/>
          <p14:tracePt t="78446" x="5635625" y="2679700"/>
          <p14:tracePt t="78454" x="5635625" y="2671763"/>
          <p14:tracePt t="78463" x="5635625" y="2663825"/>
          <p14:tracePt t="78475" x="5635625" y="2655888"/>
          <p14:tracePt t="78485" x="5619750" y="2632075"/>
          <p14:tracePt t="78495" x="5611813" y="2616200"/>
          <p14:tracePt t="78504" x="5603875" y="2616200"/>
          <p14:tracePt t="78514" x="5595938" y="2600325"/>
          <p14:tracePt t="78526" x="5588000" y="2600325"/>
          <p14:tracePt t="78594" x="5595938" y="2600325"/>
          <p14:tracePt t="78604" x="5619750" y="2600325"/>
          <p14:tracePt t="78615" x="5667375" y="2616200"/>
          <p14:tracePt t="78625" x="5740400" y="2632075"/>
          <p14:tracePt t="78635" x="5788025" y="2640013"/>
          <p14:tracePt t="78645" x="5907088" y="2655888"/>
          <p14:tracePt t="78654" x="6234113" y="2687638"/>
          <p14:tracePt t="78663" x="6345238" y="2687638"/>
          <p14:tracePt t="78675" x="6489700" y="2687638"/>
          <p14:tracePt t="78685" x="6569075" y="2687638"/>
          <p14:tracePt t="78694" x="6688138" y="2687638"/>
          <p14:tracePt t="78704" x="6711950" y="2687638"/>
          <p14:tracePt t="78715" x="6719888" y="2687638"/>
          <p14:tracePt t="78734" x="6727825" y="2687638"/>
          <p14:tracePt t="78774" x="6727825" y="2679700"/>
          <p14:tracePt t="78864" x="6727825" y="2671763"/>
          <p14:tracePt t="78884" x="6719888" y="2671763"/>
          <p14:tracePt t="78904" x="6711950" y="2671763"/>
          <p14:tracePt t="78915" x="6696075" y="2671763"/>
          <p14:tracePt t="78924" x="6688138" y="2671763"/>
          <p14:tracePt t="78934" x="6656388" y="2671763"/>
          <p14:tracePt t="78946" x="6616700" y="2679700"/>
          <p14:tracePt t="78953" x="6584950" y="2687638"/>
          <p14:tracePt t="78962" x="6553200" y="2687638"/>
          <p14:tracePt t="78973" x="6529388" y="2687638"/>
          <p14:tracePt t="78983" x="6473825" y="2703513"/>
          <p14:tracePt t="78993" x="6457950" y="2719388"/>
          <p14:tracePt t="79003" x="6450013" y="2719388"/>
          <p14:tracePt t="79012" x="6442075" y="2727325"/>
          <p14:tracePt t="79023" x="6434138" y="2735263"/>
          <p14:tracePt t="79044" x="6434138" y="2743200"/>
          <p14:tracePt t="79054" x="6426200" y="2759075"/>
          <p14:tracePt t="79064" x="6426200" y="2774950"/>
          <p14:tracePt t="79075" x="6426200" y="2790825"/>
          <p14:tracePt t="79084" x="6426200" y="2798763"/>
          <p14:tracePt t="79094" x="6426200" y="2814638"/>
          <p14:tracePt t="79104" x="6434138" y="2838450"/>
          <p14:tracePt t="79114" x="6450013" y="2846388"/>
          <p14:tracePt t="79125" x="6457950" y="2862263"/>
          <p14:tracePt t="79134" x="6473825" y="2870200"/>
          <p14:tracePt t="79148" x="6553200" y="2886075"/>
          <p14:tracePt t="79154" x="6592888" y="2886075"/>
          <p14:tracePt t="79164" x="6640513" y="2886075"/>
          <p14:tracePt t="79176" x="6680200" y="2886075"/>
          <p14:tracePt t="79184" x="6777038" y="2886075"/>
          <p14:tracePt t="79194" x="6800850" y="2886075"/>
          <p14:tracePt t="79204" x="6816725" y="2886075"/>
          <p14:tracePt t="79216" x="6824663" y="2870200"/>
          <p14:tracePt t="79225" x="6832600" y="2862263"/>
          <p14:tracePt t="79234" x="6840538" y="2838450"/>
          <p14:tracePt t="79248" x="6840538" y="2822575"/>
          <p14:tracePt t="79254" x="6840538" y="2798763"/>
          <p14:tracePt t="79264" x="6840538" y="2782888"/>
          <p14:tracePt t="79276" x="6824663" y="2727325"/>
          <p14:tracePt t="79284" x="6808788" y="2687638"/>
          <p14:tracePt t="79294" x="6800850" y="2671763"/>
          <p14:tracePt t="79306" x="6792913" y="2663825"/>
          <p14:tracePt t="79314" x="6784975" y="2647950"/>
          <p14:tracePt t="79334" x="6784975" y="2640013"/>
          <p14:tracePt t="79505" x="6784975" y="2632075"/>
          <p14:tracePt t="79514" x="6792913" y="2624138"/>
          <p14:tracePt t="79525" x="6824663" y="2616200"/>
          <p14:tracePt t="79534" x="6856413" y="2600325"/>
          <p14:tracePt t="79547" x="6896100" y="2584450"/>
          <p14:tracePt t="79554" x="6991350" y="2543175"/>
          <p14:tracePt t="79564" x="7159625" y="2439988"/>
          <p14:tracePt t="79578" x="7310438" y="2344738"/>
          <p14:tracePt t="79584" x="7366000" y="2305050"/>
          <p14:tracePt t="79595" x="7421563" y="2257425"/>
          <p14:tracePt t="79607" x="7597775" y="2049463"/>
          <p14:tracePt t="79616" x="7629525" y="1993900"/>
          <p14:tracePt t="79625" x="7637463" y="1962150"/>
          <p14:tracePt t="79634" x="7661275" y="1890713"/>
          <p14:tracePt t="79644" x="7693025" y="1706563"/>
          <p14:tracePt t="79654" x="7693025" y="1651000"/>
          <p14:tracePt t="79664" x="7693025" y="1603375"/>
          <p14:tracePt t="79676" x="7693025" y="1555750"/>
          <p14:tracePt t="79684" x="7693025" y="1458913"/>
          <p14:tracePt t="79694" x="7693025" y="1435100"/>
          <p14:tracePt t="79709" x="7693025" y="1411288"/>
          <p14:tracePt t="79714" x="7685088" y="1387475"/>
          <p14:tracePt t="79725" x="7669213" y="1323975"/>
          <p14:tracePt t="79734" x="7653338" y="1276350"/>
          <p14:tracePt t="79744" x="7637463" y="1252538"/>
          <p14:tracePt t="79754" x="7621588" y="1212850"/>
          <p14:tracePt t="79767" x="7581900" y="1147763"/>
          <p14:tracePt t="79777" x="7573963" y="1123950"/>
          <p14:tracePt t="79784" x="7558088" y="1108075"/>
          <p14:tracePt t="79794" x="7542213" y="1076325"/>
          <p14:tracePt t="79809" x="7518400" y="1052513"/>
          <p14:tracePt t="79814" x="7485063" y="1004888"/>
          <p14:tracePt t="79825" x="7477125" y="996950"/>
          <p14:tracePt t="79834" x="7461250" y="973138"/>
          <p14:tracePt t="79846" x="7445375" y="933450"/>
          <p14:tracePt t="79854" x="7421563" y="893763"/>
          <p14:tracePt t="79864" x="7405688" y="869950"/>
          <p14:tracePt t="79876" x="7397750" y="852488"/>
          <p14:tracePt t="79884" x="7381875" y="836613"/>
          <p14:tracePt t="79896" x="7366000" y="812800"/>
          <p14:tracePt t="79908" x="7350125" y="804863"/>
          <p14:tracePt t="79914" x="7350125" y="788988"/>
          <p14:tracePt t="79936" x="7334250" y="773113"/>
          <p14:tracePt t="79944" x="7334250" y="757238"/>
          <p14:tracePt t="79954" x="7326313" y="749300"/>
          <p14:tracePt t="79965" x="7318375" y="741363"/>
          <p14:tracePt t="79975" x="7318375" y="725488"/>
          <p14:tracePt t="79984" x="7310438" y="725488"/>
          <p14:tracePt t="79995" x="7310438" y="717550"/>
          <p14:tracePt t="80037" x="7310438" y="709613"/>
          <p14:tracePt t="80045" x="7302500" y="709613"/>
          <p14:tracePt t="80054" x="7302500" y="701675"/>
          <p14:tracePt t="80064" x="7294563" y="693738"/>
          <p14:tracePt t="80084" x="7286625" y="677863"/>
          <p14:tracePt t="80095" x="7278688" y="669925"/>
          <p14:tracePt t="80104" x="7278688" y="661988"/>
          <p14:tracePt t="80114" x="7270750" y="654050"/>
          <p14:tracePt t="80125" x="7270750" y="646113"/>
          <p14:tracePt t="80136" x="7262813" y="638175"/>
          <p14:tracePt t="80146" x="7254875" y="622300"/>
          <p14:tracePt t="80154" x="7246938" y="622300"/>
          <p14:tracePt t="80164" x="7246938" y="606425"/>
          <p14:tracePt t="80184" x="7231063" y="598488"/>
          <p14:tracePt t="80195" x="7231063" y="590550"/>
          <p14:tracePt t="80204" x="7223125" y="582613"/>
          <p14:tracePt t="80225" x="7223125" y="574675"/>
          <p14:tracePt t="80235" x="7215188" y="574675"/>
          <p14:tracePt t="80244" x="7207250" y="574675"/>
          <p14:tracePt t="80254" x="7207250" y="566738"/>
          <p14:tracePt t="80265" x="7199313" y="566738"/>
          <p14:tracePt t="80294" x="7191375" y="566738"/>
          <p14:tracePt t="80314" x="7183438" y="566738"/>
          <p14:tracePt t="80324" x="7175500" y="566738"/>
          <p14:tracePt t="80344" x="7167563" y="558800"/>
          <p14:tracePt t="80355" x="7151688" y="550863"/>
          <p14:tracePt t="80368" x="7143750" y="550863"/>
          <p14:tracePt t="80375" x="7135813" y="550863"/>
          <p14:tracePt t="80384" x="7118350" y="550863"/>
          <p14:tracePt t="80395" x="7102475" y="550863"/>
          <p14:tracePt t="80404" x="7102475" y="542925"/>
          <p14:tracePt t="80414" x="7094538" y="542925"/>
          <p14:tracePt t="80425" x="7086600" y="542925"/>
          <p14:tracePt t="80435" x="7062788" y="534988"/>
          <p14:tracePt t="80445" x="7054850" y="534988"/>
          <p14:tracePt t="80454" x="7046913" y="534988"/>
          <p14:tracePt t="80475" x="7031038" y="534988"/>
          <p14:tracePt t="80483" x="7023100" y="534988"/>
          <p14:tracePt t="80492" x="7015163" y="534988"/>
          <p14:tracePt t="80512" x="6999288" y="534988"/>
          <p14:tracePt t="80521" x="6991350" y="534988"/>
          <p14:tracePt t="80531" x="6983413" y="534988"/>
          <p14:tracePt t="80551" x="6967538" y="534988"/>
          <p14:tracePt t="80562" x="6959600" y="534988"/>
          <p14:tracePt t="80571" x="6951663" y="534988"/>
          <p14:tracePt t="80593" x="6943725" y="534988"/>
          <p14:tracePt t="80633" x="6935788" y="534988"/>
          <p14:tracePt t="80663" x="6927850" y="534988"/>
          <p14:tracePt t="80673" x="6927850" y="542925"/>
          <p14:tracePt t="80703" x="6927850" y="550863"/>
          <p14:tracePt t="80723" x="6919913" y="566738"/>
          <p14:tracePt t="80733" x="6919913" y="582613"/>
          <p14:tracePt t="80753" x="6919913" y="590550"/>
          <p14:tracePt t="80763" x="6919913" y="606425"/>
          <p14:tracePt t="80773" x="6919913" y="614363"/>
          <p14:tracePt t="80794" x="6919913" y="630238"/>
          <p14:tracePt t="80803" x="6919913" y="646113"/>
          <p14:tracePt t="80813" x="6927850" y="654050"/>
          <p14:tracePt t="80824" x="6927850" y="669925"/>
          <p14:tracePt t="80833" x="6935788" y="677863"/>
          <p14:tracePt t="80843" x="6951663" y="701675"/>
          <p14:tracePt t="80853" x="6951663" y="709613"/>
          <p14:tracePt t="80863" x="6959600" y="717550"/>
          <p14:tracePt t="80874" x="6959600" y="725488"/>
          <p14:tracePt t="80883" x="6967538" y="725488"/>
          <p14:tracePt t="80894" x="6967538" y="733425"/>
          <p14:tracePt t="80903" x="6975475" y="741363"/>
          <p14:tracePt t="80913" x="6983413" y="749300"/>
          <p14:tracePt t="80924" x="6991350" y="749300"/>
          <p14:tracePt t="80933" x="7015163" y="773113"/>
          <p14:tracePt t="80943" x="7031038" y="773113"/>
          <p14:tracePt t="80953" x="7046913" y="781050"/>
          <p14:tracePt t="80963" x="7078663" y="796925"/>
          <p14:tracePt t="80974" x="7118350" y="812800"/>
          <p14:tracePt t="80983" x="7143750" y="812800"/>
          <p14:tracePt t="80993" x="7159625" y="820738"/>
          <p14:tracePt t="81007" x="7175500" y="820738"/>
          <p14:tracePt t="81014" x="7223125" y="828675"/>
          <p14:tracePt t="81024" x="7246938" y="828675"/>
          <p14:tracePt t="81033" x="7262813" y="828675"/>
          <p14:tracePt t="81043" x="7278688" y="828675"/>
          <p14:tracePt t="81053" x="7310438" y="828675"/>
          <p14:tracePt t="81063" x="7326313" y="828675"/>
          <p14:tracePt t="81074" x="7334250" y="828675"/>
          <p14:tracePt t="81084" x="7350125" y="820738"/>
          <p14:tracePt t="81093" x="7373938" y="796925"/>
          <p14:tracePt t="81103" x="7381875" y="781050"/>
          <p14:tracePt t="81113" x="7397750" y="773113"/>
          <p14:tracePt t="81124" x="7413625" y="757238"/>
          <p14:tracePt t="81133" x="7445375" y="733425"/>
          <p14:tracePt t="81143" x="7461250" y="725488"/>
          <p14:tracePt t="81153" x="7469188" y="717550"/>
          <p14:tracePt t="81163" x="7477125" y="717550"/>
          <p14:tracePt t="81174" x="7485063" y="709613"/>
          <p14:tracePt t="81203" x="7485063" y="701675"/>
          <p14:tracePt t="81213" x="7493000" y="701675"/>
          <p14:tracePt t="81233" x="7493000" y="693738"/>
          <p14:tracePt t="81243" x="7502525" y="685800"/>
          <p14:tracePt t="81255" x="7502525" y="677863"/>
          <p14:tracePt t="81263" x="7502525" y="661988"/>
          <p14:tracePt t="81274" x="7502525" y="638175"/>
          <p14:tracePt t="81283" x="7502525" y="630238"/>
          <p14:tracePt t="81303" x="7502525" y="614363"/>
          <p14:tracePt t="81313" x="7502525" y="606425"/>
          <p14:tracePt t="81324" x="7502525" y="598488"/>
          <p14:tracePt t="81343" x="7493000" y="590550"/>
          <p14:tracePt t="81363" x="7493000" y="582613"/>
          <p14:tracePt t="81374" x="7485063" y="574675"/>
          <p14:tracePt t="81383" x="7485063" y="550863"/>
          <p14:tracePt t="81393" x="7485063" y="542925"/>
          <p14:tracePt t="81403" x="7477125" y="534988"/>
          <p14:tracePt t="81424" x="7477125" y="527050"/>
          <p14:tracePt t="82025" x="7469188" y="527050"/>
          <p14:tracePt t="82034" x="7453313" y="527050"/>
          <p14:tracePt t="82044" x="7437438" y="527050"/>
          <p14:tracePt t="82054" x="7413625" y="527050"/>
          <p14:tracePt t="82064" x="7397750" y="527050"/>
          <p14:tracePt t="82075" x="7373938" y="527050"/>
          <p14:tracePt t="82084" x="7350125" y="527050"/>
          <p14:tracePt t="82094" x="7286625" y="527050"/>
          <p14:tracePt t="82104" x="7254875" y="534988"/>
          <p14:tracePt t="82117" x="7239000" y="534988"/>
          <p14:tracePt t="82125" x="7199313" y="534988"/>
          <p14:tracePt t="82134" x="7167563" y="534988"/>
          <p14:tracePt t="82146" x="7151688" y="542925"/>
          <p14:tracePt t="82154" x="7143750" y="542925"/>
          <p14:tracePt t="82164" x="7135813" y="542925"/>
          <p14:tracePt t="82175" x="7110413" y="542925"/>
          <p14:tracePt t="82184" x="7094538" y="550863"/>
          <p14:tracePt t="82193" x="7086600" y="550863"/>
          <p14:tracePt t="82202" x="7078663" y="550863"/>
          <p14:tracePt t="82212" x="7046913" y="558800"/>
          <p14:tracePt t="82223" x="7031038" y="558800"/>
          <p14:tracePt t="82243" x="7023100" y="558800"/>
          <p14:tracePt t="82252" x="6999288" y="558800"/>
          <p14:tracePt t="82263" x="6991350" y="558800"/>
          <p14:tracePt t="82282" x="6975475" y="558800"/>
          <p14:tracePt t="82292" x="6943725" y="558800"/>
          <p14:tracePt t="82302" x="6919913" y="566738"/>
          <p14:tracePt t="82313" x="6904038" y="566738"/>
          <p14:tracePt t="82323" x="6888163" y="574675"/>
          <p14:tracePt t="82332" x="6840538" y="582613"/>
          <p14:tracePt t="82343" x="6824663" y="582613"/>
          <p14:tracePt t="82352" x="6808788" y="590550"/>
          <p14:tracePt t="82363" x="6784975" y="590550"/>
          <p14:tracePt t="82373" x="6769100" y="598488"/>
          <p14:tracePt t="82383" x="6727825" y="622300"/>
          <p14:tracePt t="82392" x="6704013" y="622300"/>
          <p14:tracePt t="82403" x="6672263" y="638175"/>
          <p14:tracePt t="82413" x="6648450" y="661988"/>
          <p14:tracePt t="82423" x="6577013" y="693738"/>
          <p14:tracePt t="82433" x="6545263" y="709613"/>
          <p14:tracePt t="82444" x="6521450" y="717550"/>
          <p14:tracePt t="82453" x="6497638" y="725488"/>
          <p14:tracePt t="82462" x="6426200" y="757238"/>
          <p14:tracePt t="82473" x="6410325" y="781050"/>
          <p14:tracePt t="82482" x="6376988" y="788988"/>
          <p14:tracePt t="82493" x="6369050" y="804863"/>
          <p14:tracePt t="82503" x="6305550" y="844550"/>
          <p14:tracePt t="82512" x="6273800" y="862013"/>
          <p14:tracePt t="82523" x="6242050" y="885825"/>
          <p14:tracePt t="82533" x="6218238" y="901700"/>
          <p14:tracePt t="82543" x="6138863" y="957263"/>
          <p14:tracePt t="82553" x="6115050" y="973138"/>
          <p14:tracePt t="82562" x="6091238" y="989013"/>
          <p14:tracePt t="82573" x="6075363" y="1012825"/>
          <p14:tracePt t="82583" x="6018213" y="1052513"/>
          <p14:tracePt t="82592" x="6002338" y="1060450"/>
          <p14:tracePt t="82603" x="5986463" y="1084263"/>
          <p14:tracePt t="82613" x="5962650" y="1100138"/>
          <p14:tracePt t="82623" x="5946775" y="1116013"/>
          <p14:tracePt t="82633" x="5883275" y="1163638"/>
          <p14:tracePt t="82643" x="5867400" y="1179513"/>
          <p14:tracePt t="82652" x="5851525" y="1195388"/>
          <p14:tracePt t="82663" x="5843588" y="1212850"/>
          <p14:tracePt t="82674" x="5795963" y="1244600"/>
          <p14:tracePt t="82682" x="5788025" y="1252538"/>
          <p14:tracePt t="82692" x="5780088" y="1268413"/>
          <p14:tracePt t="82704" x="5772150" y="1276350"/>
          <p14:tracePt t="82714" x="5740400" y="1316038"/>
          <p14:tracePt t="82725" x="5716588" y="1339850"/>
          <p14:tracePt t="82734" x="5708650" y="1355725"/>
          <p14:tracePt t="82745" x="5692775" y="1371600"/>
          <p14:tracePt t="82754" x="5635625" y="1427163"/>
          <p14:tracePt t="82764" x="5619750" y="1458913"/>
          <p14:tracePt t="82777" x="5603875" y="1474788"/>
          <p14:tracePt t="82784" x="5595938" y="1490663"/>
          <p14:tracePt t="82796" x="5556250" y="1538288"/>
          <p14:tracePt t="82804" x="5548313" y="1555750"/>
          <p14:tracePt t="82816" x="5540375" y="1571625"/>
          <p14:tracePt t="82825" x="5524500" y="1587500"/>
          <p14:tracePt t="82835" x="5500688" y="1643063"/>
          <p14:tracePt t="82846" x="5484813" y="1658938"/>
          <p14:tracePt t="82854" x="5468938" y="1682750"/>
          <p14:tracePt t="82864" x="5453063" y="1706563"/>
          <p14:tracePt t="82876" x="5429250" y="1746250"/>
          <p14:tracePt t="82884" x="5421313" y="1754188"/>
          <p14:tracePt t="82896" x="5413375" y="1770063"/>
          <p14:tracePt t="82905" x="5405438" y="1778000"/>
          <p14:tracePt t="82915" x="5405438" y="1793875"/>
          <p14:tracePt t="82925" x="5381625" y="1841500"/>
          <p14:tracePt t="82934" x="5381625" y="1857375"/>
          <p14:tracePt t="82945" x="5373688" y="1873250"/>
          <p14:tracePt t="82954" x="5373688" y="1890713"/>
          <p14:tracePt t="82964" x="5365750" y="1930400"/>
          <p14:tracePt t="82975" x="5357813" y="1946275"/>
          <p14:tracePt t="82984" x="5349875" y="1962150"/>
          <p14:tracePt t="82996" x="5349875" y="1970088"/>
          <p14:tracePt t="83009" x="5349875" y="1993900"/>
          <p14:tracePt t="83014" x="5341938" y="2009775"/>
          <p14:tracePt t="83025" x="5334000" y="2017713"/>
          <p14:tracePt t="83034" x="5334000" y="2033588"/>
          <p14:tracePt t="83045" x="5318125" y="2081213"/>
          <p14:tracePt t="83054" x="5310188" y="2097088"/>
          <p14:tracePt t="83066" x="5300663" y="2105025"/>
          <p14:tracePt t="83075" x="5300663" y="2112963"/>
          <p14:tracePt t="83086" x="5292725" y="2144713"/>
          <p14:tracePt t="83096" x="5292725" y="2160588"/>
          <p14:tracePt t="83109" x="5284788" y="2160588"/>
          <p14:tracePt t="83114" x="5276850" y="2176463"/>
          <p14:tracePt t="83125" x="5276850" y="2208213"/>
          <p14:tracePt t="83134" x="5268913" y="2216150"/>
          <p14:tracePt t="83144" x="5260975" y="2224088"/>
          <p14:tracePt t="83158" x="5260975" y="2249488"/>
          <p14:tracePt t="83177" x="5237163" y="2297113"/>
          <p14:tracePt t="83184" x="5229225" y="2312988"/>
          <p14:tracePt t="83195" x="5229225" y="2328863"/>
          <p14:tracePt t="83204" x="5213350" y="2344738"/>
          <p14:tracePt t="83214" x="5205413" y="2376488"/>
          <p14:tracePt t="83226" x="5205413" y="2384425"/>
          <p14:tracePt t="83235" x="5205413" y="2400300"/>
          <p14:tracePt t="83245" x="5197475" y="2416175"/>
          <p14:tracePt t="83254" x="5197475" y="2432050"/>
          <p14:tracePt t="83264" x="5197475" y="2439988"/>
          <p14:tracePt t="83275" x="5189538" y="2455863"/>
          <p14:tracePt t="83295" x="5189538" y="2471738"/>
          <p14:tracePt t="83304" x="5189538" y="2479675"/>
          <p14:tracePt t="83314" x="5189538" y="2487613"/>
          <p14:tracePt t="83325" x="5189538" y="2495550"/>
          <p14:tracePt t="83338" x="5189538" y="2503488"/>
          <p14:tracePt t="83343" x="5189538" y="2511425"/>
          <p14:tracePt t="83355" x="5181600" y="2519363"/>
          <p14:tracePt t="83364" x="5181600" y="2527300"/>
          <p14:tracePt t="83375" x="5181600" y="2543175"/>
          <p14:tracePt t="83384" x="5181600" y="2551113"/>
          <p14:tracePt t="83395" x="5181600" y="2559050"/>
          <p14:tracePt t="83404" x="5173663" y="2576513"/>
          <p14:tracePt t="83414" x="5173663" y="2608263"/>
          <p14:tracePt t="83425" x="5173663" y="2624138"/>
          <p14:tracePt t="83437" x="5173663" y="2640013"/>
          <p14:tracePt t="83445" x="5165725" y="2655888"/>
          <p14:tracePt t="83454" x="5157788" y="2703513"/>
          <p14:tracePt t="83464" x="5157788" y="2719388"/>
          <p14:tracePt t="83475" x="5149850" y="2727325"/>
          <p14:tracePt t="83485" x="5149850" y="2735263"/>
          <p14:tracePt t="83495" x="5149850" y="2751138"/>
          <p14:tracePt t="83504" x="5149850" y="2790825"/>
          <p14:tracePt t="83514" x="5141913" y="2806700"/>
          <p14:tracePt t="83525" x="5133975" y="2822575"/>
          <p14:tracePt t="83534" x="5133975" y="2846388"/>
          <p14:tracePt t="83544" x="5126038" y="2862263"/>
          <p14:tracePt t="83556" x="5126038" y="2878138"/>
          <p14:tracePt t="83566" x="5126038" y="2894013"/>
          <p14:tracePt t="83575" x="5126038" y="2909888"/>
          <p14:tracePt t="83586" x="5126038" y="2927350"/>
          <p14:tracePt t="83605" x="5126038" y="2935288"/>
          <p14:tracePt t="83615" x="5126038" y="2943225"/>
          <p14:tracePt t="83634" x="5126038" y="2951163"/>
          <p14:tracePt t="83654" x="5126038" y="2959100"/>
          <p14:tracePt t="83666" x="5126038" y="2982913"/>
          <p14:tracePt t="83675" x="5126038" y="2998788"/>
          <p14:tracePt t="83684" x="5126038" y="3014663"/>
          <p14:tracePt t="83695" x="5126038" y="3022600"/>
          <p14:tracePt t="83704" x="5126038" y="3070225"/>
          <p14:tracePt t="83714" x="5126038" y="3086100"/>
          <p14:tracePt t="83726" x="5126038" y="3109913"/>
          <p14:tracePt t="83734" x="5126038" y="3133725"/>
          <p14:tracePt t="83745" x="5149850" y="3189288"/>
          <p14:tracePt t="83754" x="5157788" y="3213100"/>
          <p14:tracePt t="83766" x="5157788" y="3236913"/>
          <p14:tracePt t="83775" x="5173663" y="3252788"/>
          <p14:tracePt t="83784" x="5181600" y="3286125"/>
          <p14:tracePt t="83797" x="5205413" y="3325813"/>
          <p14:tracePt t="83804" x="5213350" y="3341688"/>
          <p14:tracePt t="83816" x="5221288" y="3349625"/>
          <p14:tracePt t="83825" x="5229225" y="3357563"/>
          <p14:tracePt t="83835" x="5245100" y="3373438"/>
          <p14:tracePt t="83846" x="5260975" y="3389313"/>
          <p14:tracePt t="83854" x="5268913" y="3397250"/>
          <p14:tracePt t="83867" x="5284788" y="3413125"/>
          <p14:tracePt t="83875" x="5349875" y="3436938"/>
          <p14:tracePt t="83884" x="5373688" y="3460750"/>
          <p14:tracePt t="83898" x="5405438" y="3476625"/>
          <p14:tracePt t="83904" x="5429250" y="3484563"/>
          <p14:tracePt t="83914" x="5508625" y="3532188"/>
          <p14:tracePt t="83925" x="5532438" y="3540125"/>
          <p14:tracePt t="83934" x="5548313" y="3548063"/>
          <p14:tracePt t="83947" x="5572125" y="3556000"/>
          <p14:tracePt t="83954" x="5619750" y="3571875"/>
          <p14:tracePt t="83966" x="5635625" y="3571875"/>
          <p14:tracePt t="83975" x="5651500" y="3571875"/>
          <p14:tracePt t="83984" x="5667375" y="3579813"/>
          <p14:tracePt t="83998" x="5716588" y="3587750"/>
          <p14:tracePt t="84010" x="5724525" y="3595688"/>
          <p14:tracePt t="84015" x="5740400" y="3595688"/>
          <p14:tracePt t="84027" x="5756275" y="3605213"/>
          <p14:tracePt t="84034" x="5795963" y="3621088"/>
          <p14:tracePt t="84045" x="5811838" y="3629025"/>
          <p14:tracePt t="84055" x="5827713" y="3629025"/>
          <p14:tracePt t="84066" x="5835650" y="3629025"/>
          <p14:tracePt t="84075" x="5859463" y="3636963"/>
          <p14:tracePt t="84086" x="5899150" y="3652838"/>
          <p14:tracePt t="84094" x="5922963" y="3660775"/>
          <p14:tracePt t="84104" x="5930900" y="3660775"/>
          <p14:tracePt t="84114" x="5946775" y="3668713"/>
          <p14:tracePt t="84126" x="5978525" y="3676650"/>
          <p14:tracePt t="84145" x="5994400" y="3676650"/>
          <p14:tracePt t="84154" x="6010275" y="3684588"/>
          <p14:tracePt t="84164" x="6043613" y="3692525"/>
          <p14:tracePt t="84175" x="6059488" y="3692525"/>
          <p14:tracePt t="84184" x="6075363" y="3700463"/>
          <p14:tracePt t="84197" x="6091238" y="3700463"/>
          <p14:tracePt t="84204" x="6130925" y="3708400"/>
          <p14:tracePt t="84214" x="6138863" y="3716338"/>
          <p14:tracePt t="84226" x="6154738" y="3716338"/>
          <p14:tracePt t="84234" x="6170613" y="3724275"/>
          <p14:tracePt t="84246" x="6210300" y="3732213"/>
          <p14:tracePt t="84254" x="6242050" y="3748088"/>
          <p14:tracePt t="84263" x="6249988" y="3748088"/>
          <p14:tracePt t="84273" x="6273800" y="3756025"/>
          <p14:tracePt t="84282" x="6313488" y="3763963"/>
          <p14:tracePt t="84292" x="6329363" y="3771900"/>
          <p14:tracePt t="84302" x="6345238" y="3771900"/>
          <p14:tracePt t="84312" x="6361113" y="3779838"/>
          <p14:tracePt t="84323" x="6384925" y="3779838"/>
          <p14:tracePt t="84335" x="6434138" y="3787775"/>
          <p14:tracePt t="84346" x="6450013" y="3787775"/>
          <p14:tracePt t="84355" x="6473825" y="3787775"/>
          <p14:tracePt t="84364" x="6489700" y="3795713"/>
          <p14:tracePt t="84376" x="6537325" y="3803650"/>
          <p14:tracePt t="84384" x="6561138" y="3803650"/>
          <p14:tracePt t="84398" x="6584950" y="3803650"/>
          <p14:tracePt t="84404" x="6600825" y="3803650"/>
          <p14:tracePt t="84414" x="6640513" y="3811588"/>
          <p14:tracePt t="84426" x="6656388" y="3811588"/>
          <p14:tracePt t="84434" x="6672263" y="3811588"/>
          <p14:tracePt t="84445" x="6696075" y="3819525"/>
          <p14:tracePt t="84454" x="6759575" y="3819525"/>
          <p14:tracePt t="84465" x="6784975" y="3819525"/>
          <p14:tracePt t="84475" x="6800850" y="3819525"/>
          <p14:tracePt t="84484" x="6856413" y="3819525"/>
          <p14:tracePt t="84495" x="6904038" y="3819525"/>
          <p14:tracePt t="84504" x="6935788" y="3819525"/>
          <p14:tracePt t="84514" x="6959600" y="3819525"/>
          <p14:tracePt t="84528" x="6983413" y="3819525"/>
          <p14:tracePt t="84534" x="7038975" y="3811588"/>
          <p14:tracePt t="84545" x="7062788" y="3803650"/>
          <p14:tracePt t="84559" x="7086600" y="3795713"/>
          <p14:tracePt t="84576" x="7151688" y="3763963"/>
          <p14:tracePt t="84586" x="7159625" y="3763963"/>
          <p14:tracePt t="84597" x="7183438" y="3748088"/>
          <p14:tracePt t="84604" x="7207250" y="3740150"/>
          <p14:tracePt t="84614" x="7231063" y="3716338"/>
          <p14:tracePt t="84626" x="7286625" y="3660775"/>
          <p14:tracePt t="84634" x="7302500" y="3636963"/>
          <p14:tracePt t="84646" x="7318375" y="3621088"/>
          <p14:tracePt t="84659" x="7342188" y="3595688"/>
          <p14:tracePt t="84665" x="7405688" y="3516313"/>
          <p14:tracePt t="84675" x="7413625" y="3492500"/>
          <p14:tracePt t="84684" x="7437438" y="3468688"/>
          <p14:tracePt t="84694" x="7469188" y="3421063"/>
          <p14:tracePt t="84704" x="7534275" y="3333750"/>
          <p14:tracePt t="84714" x="7566025" y="3286125"/>
          <p14:tracePt t="84725" x="7589838" y="3236913"/>
          <p14:tracePt t="84734" x="7613650" y="3189288"/>
          <p14:tracePt t="84744" x="7693025" y="3022600"/>
          <p14:tracePt t="84757" x="7693025" y="2998788"/>
          <p14:tracePt t="84766" x="7724775" y="2927350"/>
          <p14:tracePt t="84775" x="7740650" y="2878138"/>
          <p14:tracePt t="84785" x="7756525" y="2798763"/>
          <p14:tracePt t="84796" x="7772400" y="2759075"/>
          <p14:tracePt t="84804" x="7788275" y="2711450"/>
          <p14:tracePt t="84814" x="7812088" y="2640013"/>
          <p14:tracePt t="84825" x="7843838" y="2535238"/>
          <p14:tracePt t="84836" x="7893050" y="2432050"/>
          <p14:tracePt t="84846" x="7916863" y="2376488"/>
          <p14:tracePt t="84858" x="7932738" y="2344738"/>
          <p14:tracePt t="84864" x="7972425" y="2200275"/>
          <p14:tracePt t="84875" x="7988300" y="2152650"/>
          <p14:tracePt t="84885" x="7996238" y="2097088"/>
          <p14:tracePt t="84894" x="8012113" y="2057400"/>
          <p14:tracePt t="84904" x="8027988" y="2009775"/>
          <p14:tracePt t="84914" x="8059738" y="1922463"/>
          <p14:tracePt t="84925" x="8067675" y="1898650"/>
          <p14:tracePt t="84934" x="8083550" y="1857375"/>
          <p14:tracePt t="84946" x="8091488" y="1825625"/>
          <p14:tracePt t="84954" x="8131175" y="1746250"/>
          <p14:tracePt t="84964" x="8139113" y="1722438"/>
          <p14:tracePt t="84976" x="8162925" y="1651000"/>
          <p14:tracePt t="84986" x="8170863" y="1619250"/>
          <p14:tracePt t="84995" x="8202613" y="1530350"/>
          <p14:tracePt t="85012" x="8218488" y="1490663"/>
          <p14:tracePt t="85016" x="8218488" y="1458913"/>
          <p14:tracePt t="85024" x="8226425" y="1435100"/>
          <p14:tracePt t="85033" x="8243888" y="1379538"/>
          <p14:tracePt t="85043" x="8251825" y="1355725"/>
          <p14:tracePt t="85053" x="8259763" y="1331913"/>
          <p14:tracePt t="85063" x="8267700" y="1308100"/>
          <p14:tracePt t="85073" x="8275638" y="1236663"/>
          <p14:tracePt t="85085" x="8275638" y="1212850"/>
          <p14:tracePt t="85093" x="8275638" y="1187450"/>
          <p14:tracePt t="85104" x="8283575" y="1163638"/>
          <p14:tracePt t="85116" x="8283575" y="1116013"/>
          <p14:tracePt t="85125" x="8283575" y="1092200"/>
          <p14:tracePt t="85134" x="8283575" y="1068388"/>
          <p14:tracePt t="85145" x="8283575" y="1044575"/>
          <p14:tracePt t="85154" x="8283575" y="965200"/>
          <p14:tracePt t="85164" x="8283575" y="941388"/>
          <p14:tracePt t="85175" x="8275638" y="909638"/>
          <p14:tracePt t="85184" x="8275638" y="862013"/>
          <p14:tracePt t="85195" x="8267700" y="828675"/>
          <p14:tracePt t="85204" x="8251825" y="765175"/>
          <p14:tracePt t="85215" x="8235950" y="733425"/>
          <p14:tracePt t="85225" x="8226425" y="701675"/>
          <p14:tracePt t="85234" x="8218488" y="693738"/>
          <p14:tracePt t="85245" x="8210550" y="646113"/>
          <p14:tracePt t="85254" x="8202613" y="638175"/>
          <p14:tracePt t="85264" x="8194675" y="630238"/>
          <p14:tracePt t="85275" x="8194675" y="614363"/>
          <p14:tracePt t="85284" x="8178800" y="598488"/>
          <p14:tracePt t="85295" x="8170863" y="590550"/>
          <p14:tracePt t="85305" x="8170863" y="582613"/>
          <p14:tracePt t="85316" x="8170863" y="574675"/>
          <p14:tracePt t="85325" x="8162925" y="574675"/>
          <p14:tracePt t="85424" x="8162925" y="582613"/>
          <p14:tracePt t="85434" x="8162925" y="598488"/>
          <p14:tracePt t="85444" x="8154988" y="622300"/>
          <p14:tracePt t="85454" x="8147050" y="646113"/>
          <p14:tracePt t="85464" x="8147050" y="677863"/>
          <p14:tracePt t="85475" x="8139113" y="701675"/>
          <p14:tracePt t="85484" x="8139113" y="725488"/>
          <p14:tracePt t="85497" x="8139113" y="796925"/>
          <p14:tracePt t="85504" x="8131175" y="844550"/>
          <p14:tracePt t="85516" x="8123238" y="862013"/>
          <p14:tracePt t="85525" x="8115300" y="917575"/>
          <p14:tracePt t="85534" x="8099425" y="1004888"/>
          <p14:tracePt t="85547" x="8083550" y="1076325"/>
          <p14:tracePt t="85554" x="8075613" y="1108075"/>
          <p14:tracePt t="85566" x="8067675" y="1155700"/>
          <p14:tracePt t="85575" x="8043863" y="1252538"/>
          <p14:tracePt t="85584" x="8027988" y="1300163"/>
          <p14:tracePt t="85596" x="8012113" y="1331913"/>
          <p14:tracePt t="85604" x="7996238" y="1347788"/>
          <p14:tracePt t="85616" x="7948613" y="1450975"/>
          <p14:tracePt t="85625" x="7924800" y="1490663"/>
          <p14:tracePt t="85634" x="7893050" y="1538288"/>
          <p14:tracePt t="85649" x="7869238" y="1571625"/>
          <p14:tracePt t="85654" x="7796213" y="1682750"/>
          <p14:tracePt t="85664" x="7756525" y="1722438"/>
          <p14:tracePt t="85677" x="7732713" y="1746250"/>
          <p14:tracePt t="85684" x="7693025" y="1785938"/>
          <p14:tracePt t="85695" x="7629525" y="1857375"/>
          <p14:tracePt t="85704" x="7597775" y="1873250"/>
          <p14:tracePt t="85717" x="7581900" y="1898650"/>
          <p14:tracePt t="85725" x="7534275" y="1938338"/>
          <p14:tracePt t="85734" x="7461250" y="1978025"/>
          <p14:tracePt t="85748" x="7445375" y="1993900"/>
          <p14:tracePt t="85754" x="7421563" y="2009775"/>
          <p14:tracePt t="85765" x="7397750" y="2033588"/>
          <p14:tracePt t="85777" x="7373938" y="2041525"/>
          <p14:tracePt t="85784" x="7318375" y="2065338"/>
          <p14:tracePt t="85794" x="7294563" y="2081213"/>
          <p14:tracePt t="85804" x="7270750" y="2089150"/>
          <p14:tracePt t="85814" x="7246938" y="2097088"/>
          <p14:tracePt t="85825" x="7183438" y="2120900"/>
          <p14:tracePt t="85834" x="7151688" y="2136775"/>
          <p14:tracePt t="85847" x="7126288" y="2152650"/>
          <p14:tracePt t="85855" x="7078663" y="2160588"/>
          <p14:tracePt t="85864" x="7023100" y="2192338"/>
          <p14:tracePt t="85876" x="6999288" y="2192338"/>
          <p14:tracePt t="85884" x="6983413" y="2200275"/>
          <p14:tracePt t="85896" x="6967538" y="2208213"/>
          <p14:tracePt t="85904" x="6927850" y="2216150"/>
          <p14:tracePt t="85914" x="6904038" y="2224088"/>
          <p14:tracePt t="85925" x="6888163" y="2241550"/>
          <p14:tracePt t="85934" x="6864350" y="2241550"/>
          <p14:tracePt t="85945" x="6777038" y="2281238"/>
          <p14:tracePt t="85952" x="6735763" y="2297113"/>
          <p14:tracePt t="85962" x="6704013" y="2305050"/>
          <p14:tracePt t="85972" x="6688138" y="2305050"/>
          <p14:tracePt t="85981" x="6600825" y="2328863"/>
          <p14:tracePt t="85991" x="6569075" y="2336800"/>
          <p14:tracePt t="86002" x="6545263" y="2344738"/>
          <p14:tracePt t="86012" x="6497638" y="2344738"/>
          <p14:tracePt t="86022" x="6402388" y="2352675"/>
          <p14:tracePt t="86032" x="6376988" y="2360613"/>
          <p14:tracePt t="86042" x="6345238" y="2360613"/>
          <p14:tracePt t="86052" x="6329363" y="2360613"/>
          <p14:tracePt t="86062" x="6297613" y="2368550"/>
          <p14:tracePt t="86073" x="6265863" y="2368550"/>
          <p14:tracePt t="86082" x="6249988" y="2368550"/>
          <p14:tracePt t="86093" x="6234113" y="2368550"/>
          <p14:tracePt t="86103" x="6210300" y="2368550"/>
          <p14:tracePt t="86113" x="6186488" y="2368550"/>
          <p14:tracePt t="86124" x="6178550" y="2368550"/>
          <p14:tracePt t="86134" x="6170613" y="2368550"/>
          <p14:tracePt t="86143" x="6154738" y="2368550"/>
          <p14:tracePt t="86153" x="6138863" y="2368550"/>
          <p14:tracePt t="86176" x="6130925" y="2368550"/>
          <p14:tracePt t="86190" x="6115050" y="2368550"/>
          <p14:tracePt t="86203" x="6107113" y="2368550"/>
          <p14:tracePt t="86213" x="6099175" y="2368550"/>
          <p14:tracePt t="86224" x="6091238" y="2368550"/>
          <p14:tracePt t="86233" x="6083300" y="2368550"/>
          <p14:tracePt t="86253" x="6075363" y="2368550"/>
          <p14:tracePt t="86263" x="6067425" y="2368550"/>
          <p14:tracePt t="86454" x="6059488" y="2368550"/>
          <p14:tracePt t="86536" x="6059488" y="2376488"/>
          <p14:tracePt t="86544" x="6059488" y="2392363"/>
          <p14:tracePt t="86553" x="6067425" y="2400300"/>
          <p14:tracePt t="86563" x="6067425" y="2416175"/>
          <p14:tracePt t="86573" x="6067425" y="2424113"/>
          <p14:tracePt t="86583" x="6067425" y="2432050"/>
          <p14:tracePt t="86593" x="6067425" y="2447925"/>
          <p14:tracePt t="86603" x="6067425" y="2455863"/>
          <p14:tracePt t="86614" x="6067425" y="2479675"/>
          <p14:tracePt t="86637" x="6067425" y="2487613"/>
          <p14:tracePt t="86645" x="6067425" y="2495550"/>
          <p14:tracePt t="86674" x="6067425" y="2503488"/>
          <p14:tracePt t="86824" x="6067425" y="2511425"/>
          <p14:tracePt t="86866" x="6059488" y="2511425"/>
          <p14:tracePt t="86875" x="6051550" y="2519363"/>
          <p14:tracePt t="86884" x="6043613" y="2519363"/>
          <p14:tracePt t="86895" x="6034088" y="2519363"/>
          <p14:tracePt t="86904" x="6010275" y="2519363"/>
          <p14:tracePt t="86914" x="6002338" y="2519363"/>
          <p14:tracePt t="86926" x="5994400" y="2519363"/>
          <p14:tracePt t="86934" x="5986463" y="2519363"/>
          <p14:tracePt t="86945" x="5970588" y="2519363"/>
          <p14:tracePt t="86954" x="5962650" y="2519363"/>
          <p14:tracePt t="86975" x="5954713" y="2519363"/>
          <p14:tracePt t="86984" x="5946775" y="2519363"/>
          <p14:tracePt t="87014" x="5938838" y="2519363"/>
          <p14:tracePt t="87034" x="5930900" y="2519363"/>
          <p14:tracePt t="87054" x="5922963" y="2519363"/>
          <p14:tracePt t="87065" x="5915025" y="2519363"/>
          <p14:tracePt t="87074" x="5907088" y="2519363"/>
          <p14:tracePt t="87095" x="5899150" y="2519363"/>
          <p14:tracePt t="87104" x="5891213" y="2519363"/>
          <p14:tracePt t="87114" x="5883275" y="2519363"/>
          <p14:tracePt t="87134" x="5875338" y="2519363"/>
          <p14:tracePt t="87165" x="5867400" y="2519363"/>
          <p14:tracePt t="87196" x="5859463" y="2519363"/>
          <p14:tracePt t="87214" x="5851525" y="2519363"/>
          <p14:tracePt t="87234" x="5843588" y="2519363"/>
          <p14:tracePt t="87254" x="5835650" y="2519363"/>
          <p14:tracePt t="87276" x="5827713" y="2519363"/>
          <p14:tracePt t="87285" x="5819775" y="2519363"/>
          <p14:tracePt t="87304" x="5811838" y="2519363"/>
          <p14:tracePt t="87404" x="5811838" y="2527300"/>
          <p14:tracePt t="87414" x="5811838" y="2543175"/>
          <p14:tracePt t="87425" x="5811838" y="2559050"/>
          <p14:tracePt t="87444" x="5811838" y="2576513"/>
          <p14:tracePt t="87454" x="5811838" y="2592388"/>
          <p14:tracePt t="87465" x="5803900" y="2600325"/>
          <p14:tracePt t="87475" x="5803900" y="2608263"/>
          <p14:tracePt t="87484" x="5795963" y="2624138"/>
          <p14:tracePt t="87644" x="5795963" y="2616200"/>
          <p14:tracePt t="87664" x="5795963" y="2600325"/>
          <p14:tracePt t="87685" x="5795963" y="2584450"/>
          <p14:tracePt t="87695" x="5795963" y="2576513"/>
          <p14:tracePt t="87704" x="5811838" y="2566988"/>
          <p14:tracePt t="87714" x="5827713" y="2559050"/>
          <p14:tracePt t="87727" x="5883275" y="2543175"/>
          <p14:tracePt t="87734" x="5930900" y="2535238"/>
          <p14:tracePt t="87745" x="5962650" y="2535238"/>
          <p14:tracePt t="87756" x="6026150" y="2527300"/>
          <p14:tracePt t="87766" x="6091238" y="2527300"/>
          <p14:tracePt t="87775" x="6210300" y="2527300"/>
          <p14:tracePt t="87784" x="6249988" y="2527300"/>
          <p14:tracePt t="87796" x="6281738" y="2527300"/>
          <p14:tracePt t="87805" x="6305550" y="2527300"/>
          <p14:tracePt t="87814" x="6321425" y="2527300"/>
          <p14:tracePt t="87827" x="6329363" y="2527300"/>
          <p14:tracePt t="87845" x="6337300" y="2527300"/>
          <p14:tracePt t="87864" x="6345238" y="2527300"/>
          <p14:tracePt t="87875" x="6345238" y="2519363"/>
          <p14:tracePt t="87884" x="6353175" y="2519363"/>
          <p14:tracePt t="87904" x="6361113" y="2511425"/>
          <p14:tracePt t="87924" x="6361113" y="2503488"/>
          <p14:tracePt t="87934" x="6369050" y="2495550"/>
          <p14:tracePt t="87945" x="6376988" y="2487613"/>
          <p14:tracePt t="87964" x="6376988" y="2479675"/>
          <p14:tracePt t="87976" x="6376988" y="2463800"/>
          <p14:tracePt t="87995" x="6384925" y="2455863"/>
          <p14:tracePt t="88004" x="6384925" y="2447925"/>
          <p14:tracePt t="88034" x="6384925" y="2439988"/>
          <p14:tracePt t="88064" x="6384925" y="2432050"/>
          <p14:tracePt t="88088" x="6384925" y="2416175"/>
          <p14:tracePt t="88104" x="6384925" y="2408238"/>
          <p14:tracePt t="88186" x="6392863" y="2408238"/>
          <p14:tracePt t="88196" x="6392863" y="2416175"/>
          <p14:tracePt t="88204" x="6392863" y="2432050"/>
          <p14:tracePt t="88214" x="6402388" y="2455863"/>
          <p14:tracePt t="88225" x="6402388" y="2471738"/>
          <p14:tracePt t="88234" x="6402388" y="2495550"/>
          <p14:tracePt t="88245" x="6402388" y="2519363"/>
          <p14:tracePt t="88254" x="6410325" y="2535238"/>
          <p14:tracePt t="88264" x="6410325" y="2551113"/>
          <p14:tracePt t="88275" x="6410325" y="2559050"/>
          <p14:tracePt t="88286" x="6410325" y="2566988"/>
          <p14:tracePt t="88296" x="6418263" y="2566988"/>
          <p14:tracePt t="88334" x="6426200" y="2566988"/>
          <p14:tracePt t="88344" x="6434138" y="2566988"/>
          <p14:tracePt t="88354" x="6450013" y="2566988"/>
          <p14:tracePt t="88364" x="6473825" y="2566988"/>
          <p14:tracePt t="88374" x="6489700" y="2566988"/>
          <p14:tracePt t="88384" x="6513513" y="2559050"/>
          <p14:tracePt t="88393" x="6577013" y="2551113"/>
          <p14:tracePt t="88403" x="6592888" y="2543175"/>
          <p14:tracePt t="88413" x="6608763" y="2543175"/>
          <p14:tracePt t="88423" x="6616700" y="2543175"/>
          <p14:tracePt t="88433" x="6624638" y="2543175"/>
          <p14:tracePt t="88443" x="6624638" y="2535238"/>
          <p14:tracePt t="88453" x="6632575" y="2535238"/>
          <p14:tracePt t="88634" x="6640513" y="2535238"/>
          <p14:tracePt t="88644" x="6656388" y="2535238"/>
          <p14:tracePt t="88654" x="6664325" y="2543175"/>
          <p14:tracePt t="88664" x="6680200" y="2559050"/>
          <p14:tracePt t="88675" x="6680200" y="2566988"/>
          <p14:tracePt t="88684" x="6688138" y="2584450"/>
          <p14:tracePt t="88697" x="6696075" y="2600325"/>
          <p14:tracePt t="88705" x="6696075" y="2616200"/>
          <p14:tracePt t="88717" x="6704013" y="2632075"/>
          <p14:tracePt t="88726" x="6704013" y="2647950"/>
          <p14:tracePt t="88734" x="6711950" y="2655888"/>
          <p14:tracePt t="88747" x="6711950" y="2663825"/>
          <p14:tracePt t="88846" x="6711950" y="2647950"/>
          <p14:tracePt t="88855" x="6711950" y="2624138"/>
          <p14:tracePt t="88864" x="6711950" y="2592388"/>
          <p14:tracePt t="88875" x="6711950" y="2559050"/>
          <p14:tracePt t="88884" x="6711950" y="2519363"/>
          <p14:tracePt t="88895" x="6696075" y="2368550"/>
          <p14:tracePt t="88905" x="6696075" y="2328863"/>
          <p14:tracePt t="88916" x="6696075" y="2312988"/>
          <p14:tracePt t="88925" x="6696075" y="2289175"/>
          <p14:tracePt t="88934" x="6696075" y="2233613"/>
          <p14:tracePt t="88949" x="6696075" y="2216150"/>
          <p14:tracePt t="88954" x="6704013" y="2176463"/>
          <p14:tracePt t="88964" x="6704013" y="2160588"/>
          <p14:tracePt t="88976" x="6719888" y="2112963"/>
          <p14:tracePt t="88984" x="6719888" y="2089150"/>
          <p14:tracePt t="88995" x="6719888" y="2081213"/>
          <p14:tracePt t="89004" x="6727825" y="2073275"/>
          <p14:tracePt t="89015" x="6735763" y="2057400"/>
          <p14:tracePt t="89034" x="6735763" y="2049463"/>
          <p14:tracePt t="89044" x="6743700" y="2049463"/>
          <p14:tracePt t="89055" x="6751638" y="2041525"/>
          <p14:tracePt t="89064" x="6751638" y="2033588"/>
          <p14:tracePt t="89076" x="6759575" y="2033588"/>
          <p14:tracePt t="89084" x="6759575" y="2025650"/>
          <p14:tracePt t="89095" x="6784975" y="2001838"/>
          <p14:tracePt t="89104" x="6784975" y="1993900"/>
          <p14:tracePt t="89114" x="6800850" y="1985963"/>
          <p14:tracePt t="89126" x="6800850" y="1970088"/>
          <p14:tracePt t="89134" x="6832600" y="1946275"/>
          <p14:tracePt t="89147" x="6832600" y="1930400"/>
          <p14:tracePt t="89161" x="6840538" y="1930400"/>
          <p14:tracePt t="89166" x="6848475" y="1922463"/>
          <p14:tracePt t="89177" x="6856413" y="1914525"/>
          <p14:tracePt t="89184" x="6864350" y="1906588"/>
          <p14:tracePt t="89264" x="6872288" y="1906588"/>
          <p14:tracePt t="89284" x="6880225" y="1906588"/>
          <p14:tracePt t="89294" x="6888163" y="1906588"/>
          <p14:tracePt t="89305" x="6896100" y="1906588"/>
          <p14:tracePt t="89314" x="6911975" y="1906588"/>
          <p14:tracePt t="89326" x="6927850" y="1906588"/>
          <p14:tracePt t="89334" x="6951663" y="1906588"/>
          <p14:tracePt t="89345" x="7015163" y="1906588"/>
          <p14:tracePt t="89354" x="7038975" y="1906588"/>
          <p14:tracePt t="89364" x="7070725" y="1906588"/>
          <p14:tracePt t="89376" x="7118350" y="1906588"/>
          <p14:tracePt t="89384" x="7191375" y="1906588"/>
          <p14:tracePt t="89397" x="7207250" y="1906588"/>
          <p14:tracePt t="89406" x="7231063" y="1906588"/>
          <p14:tracePt t="89415" x="7254875" y="1906588"/>
          <p14:tracePt t="89425" x="7270750" y="1906588"/>
          <p14:tracePt t="89435" x="7286625" y="1906588"/>
          <p14:tracePt t="89447" x="7302500" y="1906588"/>
          <p14:tracePt t="89464" x="7310438" y="1906588"/>
          <p14:tracePt t="89477" x="7326313" y="1906588"/>
          <p14:tracePt t="89495" x="7334250" y="1906588"/>
          <p14:tracePt t="89510" x="7342188" y="1906588"/>
          <p14:tracePt t="89514" x="7350125" y="1906588"/>
          <p14:tracePt t="89526" x="7358063" y="1906588"/>
          <p14:tracePt t="89534" x="7366000" y="1906588"/>
          <p14:tracePt t="89545" x="7373938" y="1906588"/>
          <p14:tracePt t="89555" x="7381875" y="1906588"/>
          <p14:tracePt t="89576" x="7389813" y="1906588"/>
          <p14:tracePt t="89586" x="7397750" y="1906588"/>
          <p14:tracePt t="89615" x="7405688" y="1906588"/>
          <p14:tracePt t="89624" x="7405688" y="1898650"/>
          <p14:tracePt t="89644" x="7413625" y="1898650"/>
          <p14:tracePt t="89674" x="7421563" y="1898650"/>
          <p14:tracePt t="89705" x="7437438" y="1890713"/>
          <p14:tracePt t="89715" x="7437438" y="1881188"/>
          <p14:tracePt t="89724" x="7453313" y="1873250"/>
          <p14:tracePt t="89736" x="7453313" y="1865313"/>
          <p14:tracePt t="89745" x="7469188" y="1849438"/>
          <p14:tracePt t="89755" x="7477125" y="1841500"/>
          <p14:tracePt t="89764" x="7485063" y="1825625"/>
          <p14:tracePt t="89776" x="7493000" y="1809750"/>
          <p14:tracePt t="89784" x="7493000" y="1801813"/>
          <p14:tracePt t="89795" x="7493000" y="1793875"/>
          <p14:tracePt t="89809" x="7510463" y="1778000"/>
          <p14:tracePt t="89814" x="7510463" y="1762125"/>
          <p14:tracePt t="89837" x="7518400" y="1746250"/>
          <p14:tracePt t="89924" x="7518400" y="1738313"/>
          <p14:tracePt t="90154" x="7518400" y="1746250"/>
          <p14:tracePt t="90166" x="7526338" y="1762125"/>
          <p14:tracePt t="90176" x="7526338" y="1778000"/>
          <p14:tracePt t="90185" x="7534275" y="1801813"/>
          <p14:tracePt t="90196" x="7534275" y="1833563"/>
          <p14:tracePt t="90204" x="7534275" y="1849438"/>
          <p14:tracePt t="90214" x="7542213" y="1898650"/>
          <p14:tracePt t="90226" x="7550150" y="1914525"/>
          <p14:tracePt t="90234" x="7550150" y="1922463"/>
          <p14:tracePt t="90254" x="7558088" y="1930400"/>
          <p14:tracePt t="90266" x="7558088" y="1938338"/>
          <p14:tracePt t="90414" x="7534275" y="1938338"/>
          <p14:tracePt t="90424" x="7518400" y="1938338"/>
          <p14:tracePt t="90434" x="7493000" y="1938338"/>
          <p14:tracePt t="90445" x="7461250" y="1938338"/>
          <p14:tracePt t="90454" x="7413625" y="1938338"/>
          <p14:tracePt t="90465" x="7318375" y="1938338"/>
          <p14:tracePt t="90475" x="7270750" y="1938338"/>
          <p14:tracePt t="90484" x="7246938" y="1938338"/>
          <p14:tracePt t="90496" x="7231063" y="1938338"/>
          <p14:tracePt t="90504" x="7183438" y="1938338"/>
          <p14:tracePt t="90514" x="7167563" y="1930400"/>
          <p14:tracePt t="90526" x="7159625" y="1930400"/>
          <p14:tracePt t="90534" x="7151688" y="1930400"/>
          <p14:tracePt t="90545" x="7126288" y="1914525"/>
          <p14:tracePt t="90558" x="7118350" y="1914525"/>
          <p14:tracePt t="90575" x="7110413" y="1914525"/>
          <p14:tracePt t="90586" x="7102475" y="1914525"/>
          <p14:tracePt t="90845" x="7102475" y="1922463"/>
          <p14:tracePt t="90854" x="7102475" y="1930400"/>
          <p14:tracePt t="90864" x="7102475" y="1938338"/>
          <p14:tracePt t="90874" x="7102475" y="1946275"/>
          <p14:tracePt t="90884" x="7102475" y="1962150"/>
          <p14:tracePt t="90895" x="7102475" y="1970088"/>
          <p14:tracePt t="90903" x="7102475" y="1978025"/>
          <p14:tracePt t="90913" x="7102475" y="1993900"/>
          <p14:tracePt t="90924" x="7102475" y="2001838"/>
          <p14:tracePt t="90933" x="7102475" y="2009775"/>
          <p14:tracePt t="90943" x="7102475" y="2017713"/>
          <p14:tracePt t="90963" x="7102475" y="2025650"/>
          <p14:tracePt t="91685" x="0" y="0"/>
        </p14:tracePtLst>
        <p14:tracePtLst>
          <p14:tracePt t="92441" x="7254875" y="3948113"/>
          <p14:tracePt t="92544" x="7246938" y="3948113"/>
          <p14:tracePt t="92554" x="7223125" y="3948113"/>
          <p14:tracePt t="92564" x="7199313" y="3948113"/>
          <p14:tracePt t="92575" x="7175500" y="3956050"/>
          <p14:tracePt t="92584" x="7110413" y="3963988"/>
          <p14:tracePt t="92595" x="7086600" y="3963988"/>
          <p14:tracePt t="92604" x="7054850" y="3971925"/>
          <p14:tracePt t="92615" x="7015163" y="3979863"/>
          <p14:tracePt t="92625" x="6967538" y="3979863"/>
          <p14:tracePt t="92634" x="6951663" y="3987800"/>
          <p14:tracePt t="92646" x="6935788" y="3987800"/>
          <p14:tracePt t="92655" x="6919913" y="3987800"/>
          <p14:tracePt t="92664" x="6904038" y="3987800"/>
          <p14:tracePt t="92676" x="6896100" y="3995738"/>
          <p14:tracePt t="92684" x="6888163" y="4003675"/>
          <p14:tracePt t="92694" x="6880225" y="4003675"/>
          <p14:tracePt t="92703" x="6864350" y="4019550"/>
          <p14:tracePt t="92713" x="6848475" y="4035425"/>
          <p14:tracePt t="92723" x="6832600" y="4043363"/>
          <p14:tracePt t="92733" x="6824663" y="4059238"/>
          <p14:tracePt t="92743" x="6792913" y="4083050"/>
          <p14:tracePt t="92753" x="6784975" y="4098925"/>
          <p14:tracePt t="92763" x="6777038" y="4114800"/>
          <p14:tracePt t="92774" x="6769100" y="4122738"/>
          <p14:tracePt t="92783" x="6743700" y="4154488"/>
          <p14:tracePt t="92793" x="6735763" y="4178300"/>
          <p14:tracePt t="92803" x="6727825" y="4186238"/>
          <p14:tracePt t="92814" x="6719888" y="4202113"/>
          <p14:tracePt t="92825" x="6704013" y="4233863"/>
          <p14:tracePt t="92836" x="6696075" y="4249738"/>
          <p14:tracePt t="92846" x="6696075" y="4257675"/>
          <p14:tracePt t="92857" x="6688138" y="4273550"/>
          <p14:tracePt t="92868" x="6680200" y="4291013"/>
          <p14:tracePt t="92875" x="6672263" y="4322763"/>
          <p14:tracePt t="92884" x="6672263" y="4330700"/>
          <p14:tracePt t="92897" x="6672263" y="4346575"/>
          <p14:tracePt t="92904" x="6672263" y="4362450"/>
          <p14:tracePt t="92914" x="6656388" y="4394200"/>
          <p14:tracePt t="92927" x="6656388" y="4410075"/>
          <p14:tracePt t="92934" x="6648450" y="4418013"/>
          <p14:tracePt t="92948" x="6648450" y="4433888"/>
          <p14:tracePt t="92955" x="6640513" y="4465638"/>
          <p14:tracePt t="92966" x="6640513" y="4481513"/>
          <p14:tracePt t="92976" x="6640513" y="4497388"/>
          <p14:tracePt t="92985" x="6640513" y="4513263"/>
          <p14:tracePt t="92995" x="6640513" y="4552950"/>
          <p14:tracePt t="93009" x="6640513" y="4568825"/>
          <p14:tracePt t="93015" x="6640513" y="4584700"/>
          <p14:tracePt t="93028" x="6640513" y="4592638"/>
          <p14:tracePt t="93034" x="6656388" y="4616450"/>
          <p14:tracePt t="93045" x="6656388" y="4624388"/>
          <p14:tracePt t="93057" x="6656388" y="4641850"/>
          <p14:tracePt t="93066" x="6664325" y="4657725"/>
          <p14:tracePt t="93075" x="6672263" y="4689475"/>
          <p14:tracePt t="93086" x="6680200" y="4705350"/>
          <p14:tracePt t="93094" x="6680200" y="4721225"/>
          <p14:tracePt t="93104" x="6688138" y="4737100"/>
          <p14:tracePt t="93114" x="6704013" y="4784725"/>
          <p14:tracePt t="93126" x="6711950" y="4800600"/>
          <p14:tracePt t="93135" x="6711950" y="4816475"/>
          <p14:tracePt t="93147" x="6719888" y="4824413"/>
          <p14:tracePt t="93156" x="6735763" y="4840288"/>
          <p14:tracePt t="93166" x="6743700" y="4872038"/>
          <p14:tracePt t="93176" x="6759575" y="4879975"/>
          <p14:tracePt t="93184" x="6759575" y="4887913"/>
          <p14:tracePt t="93197" x="6769100" y="4903788"/>
          <p14:tracePt t="93205" x="6777038" y="4919663"/>
          <p14:tracePt t="93214" x="6784975" y="4927600"/>
          <p14:tracePt t="93227" x="6792913" y="4935538"/>
          <p14:tracePt t="93234" x="6800850" y="4943475"/>
          <p14:tracePt t="93246" x="6832600" y="4959350"/>
          <p14:tracePt t="93260" x="6848475" y="4967288"/>
          <p14:tracePt t="93265" x="6864350" y="4967288"/>
          <p14:tracePt t="93276" x="6888163" y="4976813"/>
          <p14:tracePt t="93284" x="6935788" y="4992688"/>
          <p14:tracePt t="93295" x="6951663" y="4992688"/>
          <p14:tracePt t="93304" x="6975475" y="5000625"/>
          <p14:tracePt t="93314" x="7007225" y="5008563"/>
          <p14:tracePt t="93326" x="7062788" y="5016500"/>
          <p14:tracePt t="93336" x="7086600" y="5016500"/>
          <p14:tracePt t="93346" x="7094538" y="5016500"/>
          <p14:tracePt t="93359" x="7118350" y="5016500"/>
          <p14:tracePt t="93364" x="7175500" y="5024438"/>
          <p14:tracePt t="93376" x="7191375" y="5024438"/>
          <p14:tracePt t="93384" x="7215188" y="5024438"/>
          <p14:tracePt t="93395" x="7239000" y="5024438"/>
          <p14:tracePt t="93404" x="7334250" y="5024438"/>
          <p14:tracePt t="93414" x="7358063" y="5032375"/>
          <p14:tracePt t="93426" x="7389813" y="5032375"/>
          <p14:tracePt t="93434" x="7413625" y="5032375"/>
          <p14:tracePt t="93446" x="7437438" y="5040313"/>
          <p14:tracePt t="93459" x="7502525" y="5040313"/>
          <p14:tracePt t="93464" x="7518400" y="5040313"/>
          <p14:tracePt t="93475" x="7542213" y="5040313"/>
          <p14:tracePt t="93486" x="7558088" y="5040313"/>
          <p14:tracePt t="93495" x="7597775" y="5040313"/>
          <p14:tracePt t="93505" x="7613650" y="5040313"/>
          <p14:tracePt t="93515" x="7629525" y="5040313"/>
          <p14:tracePt t="93526" x="7645400" y="5040313"/>
          <p14:tracePt t="93534" x="7669213" y="5032375"/>
          <p14:tracePt t="93546" x="7677150" y="5032375"/>
          <p14:tracePt t="93554" x="7693025" y="5032375"/>
          <p14:tracePt t="93564" x="7700963" y="5032375"/>
          <p14:tracePt t="93575" x="7724775" y="5032375"/>
          <p14:tracePt t="93588" x="7732713" y="5024438"/>
          <p14:tracePt t="93595" x="7748588" y="5024438"/>
          <p14:tracePt t="93605" x="7764463" y="5016500"/>
          <p14:tracePt t="93614" x="7796213" y="5016500"/>
          <p14:tracePt t="93626" x="7804150" y="5016500"/>
          <p14:tracePt t="93635" x="7812088" y="5016500"/>
          <p14:tracePt t="93645" x="7827963" y="5016500"/>
          <p14:tracePt t="93655" x="7859713" y="5008563"/>
          <p14:tracePt t="93664" x="7869238" y="5008563"/>
          <p14:tracePt t="93675" x="7877175" y="5008563"/>
          <p14:tracePt t="93686" x="7893050" y="5000625"/>
          <p14:tracePt t="93695" x="7924800" y="4992688"/>
          <p14:tracePt t="93705" x="7932738" y="4992688"/>
          <p14:tracePt t="93714" x="7948613" y="4984750"/>
          <p14:tracePt t="93725" x="7964488" y="4984750"/>
          <p14:tracePt t="93734" x="7972425" y="4984750"/>
          <p14:tracePt t="93746" x="7988300" y="4976813"/>
          <p14:tracePt t="93755" x="7996238" y="4967288"/>
          <p14:tracePt t="93764" x="8004175" y="4967288"/>
          <p14:tracePt t="93776" x="8012113" y="4959350"/>
          <p14:tracePt t="93784" x="8020050" y="4951413"/>
          <p14:tracePt t="93796" x="8027988" y="4943475"/>
          <p14:tracePt t="93816" x="8035925" y="4943475"/>
          <p14:tracePt t="93825" x="8035925" y="4935538"/>
          <p14:tracePt t="93836" x="8043863" y="4935538"/>
          <p14:tracePt t="93855" x="8043863" y="4927600"/>
          <p14:tracePt t="93864" x="8059738" y="4919663"/>
          <p14:tracePt t="93895" x="8067675" y="4911725"/>
          <p14:tracePt t="93905" x="8067675" y="4903788"/>
          <p14:tracePt t="93917" x="8075613" y="4903788"/>
          <p14:tracePt t="93935" x="8083550" y="4895850"/>
          <p14:tracePt t="93974" x="8083550" y="4887913"/>
          <p14:tracePt t="93984" x="8091488" y="4887913"/>
          <p14:tracePt t="94005" x="8091488" y="4879975"/>
          <p14:tracePt t="94016" x="8099425" y="4879975"/>
          <p14:tracePt t="94026" x="8099425" y="4872038"/>
          <p14:tracePt t="94035" x="8107363" y="4864100"/>
          <p14:tracePt t="94047" x="8115300" y="4864100"/>
          <p14:tracePt t="94055" x="8115300" y="4856163"/>
          <p14:tracePt t="94086" x="8123238" y="4856163"/>
          <p14:tracePt t="94095" x="8123238" y="4848225"/>
          <p14:tracePt t="94115" x="8131175" y="4840288"/>
          <p14:tracePt t="94125" x="8131175" y="4832350"/>
          <p14:tracePt t="94134" x="8139113" y="4832350"/>
          <p14:tracePt t="94147" x="8147050" y="4824413"/>
          <p14:tracePt t="94154" x="8154988" y="4816475"/>
          <p14:tracePt t="94164" x="8154988" y="4808538"/>
          <p14:tracePt t="94175" x="8162925" y="4808538"/>
          <p14:tracePt t="94184" x="8170863" y="4800600"/>
          <p14:tracePt t="94195" x="8186738" y="4776788"/>
          <p14:tracePt t="94205" x="8194675" y="4768850"/>
          <p14:tracePt t="94216" x="8202613" y="4752975"/>
          <p14:tracePt t="94225" x="8210550" y="4752975"/>
          <p14:tracePt t="94234" x="8218488" y="4729163"/>
          <p14:tracePt t="94249" x="8226425" y="4721225"/>
          <p14:tracePt t="94254" x="8226425" y="4705350"/>
          <p14:tracePt t="94277" x="8243888" y="4689475"/>
          <p14:tracePt t="94283" x="8243888" y="4681538"/>
          <p14:tracePt t="94293" x="8243888" y="4665663"/>
          <p14:tracePt t="94322" x="8251825" y="4657725"/>
          <p14:tracePt t="94323" x="8251825" y="4641850"/>
          <p14:tracePt t="94332" x="8251825" y="4633913"/>
          <p14:tracePt t="94342" x="8251825" y="4624388"/>
          <p14:tracePt t="94364" x="8251825" y="4608513"/>
          <p14:tracePt t="94374" x="8251825" y="4600575"/>
          <p14:tracePt t="94384" x="8251825" y="4592638"/>
          <p14:tracePt t="94393" x="8251825" y="4584700"/>
          <p14:tracePt t="94404" x="8251825" y="4576763"/>
          <p14:tracePt t="94413" x="8259763" y="4568825"/>
          <p14:tracePt t="94424" x="8259763" y="4560888"/>
          <p14:tracePt t="94445" x="8259763" y="4537075"/>
          <p14:tracePt t="94454" x="8259763" y="4529138"/>
          <p14:tracePt t="94463" x="8259763" y="4521200"/>
          <p14:tracePt t="94475" x="8259763" y="4505325"/>
          <p14:tracePt t="94484" x="8259763" y="4489450"/>
          <p14:tracePt t="94494" x="8259763" y="4481513"/>
          <p14:tracePt t="94504" x="8259763" y="4473575"/>
          <p14:tracePt t="94514" x="8259763" y="4465638"/>
          <p14:tracePt t="94524" x="8259763" y="4449763"/>
          <p14:tracePt t="94533" x="8259763" y="4441825"/>
          <p14:tracePt t="94554" x="8259763" y="4433888"/>
          <p14:tracePt t="94563" x="8259763" y="4410075"/>
          <p14:tracePt t="94575" x="8259763" y="4402138"/>
          <p14:tracePt t="94593" x="8259763" y="4386263"/>
          <p14:tracePt t="94614" x="8259763" y="4362450"/>
          <p14:tracePt t="94624" x="8259763" y="4354513"/>
          <p14:tracePt t="94634" x="8259763" y="4346575"/>
          <p14:tracePt t="94643" x="8259763" y="4322763"/>
          <p14:tracePt t="94654" x="8259763" y="4291013"/>
          <p14:tracePt t="94664" x="8259763" y="4273550"/>
          <p14:tracePt t="94675" x="8259763" y="4257675"/>
          <p14:tracePt t="94684" x="8251825" y="4249738"/>
          <p14:tracePt t="94693" x="8243888" y="4217988"/>
          <p14:tracePt t="94704" x="8235950" y="4202113"/>
          <p14:tracePt t="94713" x="8235950" y="4194175"/>
          <p14:tracePt t="94724" x="8235950" y="4186238"/>
          <p14:tracePt t="94734" x="8226425" y="4170363"/>
          <p14:tracePt t="94754" x="8226425" y="4162425"/>
          <p14:tracePt t="94764" x="8218488" y="4162425"/>
          <p14:tracePt t="94776" x="8210550" y="4146550"/>
          <p14:tracePt t="94793" x="8210550" y="4138613"/>
          <p14:tracePt t="94813" x="8194675" y="4122738"/>
          <p14:tracePt t="94824" x="8194675" y="4114800"/>
          <p14:tracePt t="94834" x="8194675" y="4106863"/>
          <p14:tracePt t="94843" x="8186738" y="4098925"/>
          <p14:tracePt t="94854" x="8186738" y="4090988"/>
          <p14:tracePt t="94863" x="8170863" y="4075113"/>
          <p14:tracePt t="94874" x="8170863" y="4067175"/>
          <p14:tracePt t="94884" x="8162925" y="4059238"/>
          <p14:tracePt t="94893" x="8162925" y="4051300"/>
          <p14:tracePt t="94905" x="8154988" y="4019550"/>
          <p14:tracePt t="94913" x="8147050" y="4019550"/>
          <p14:tracePt t="94924" x="8147050" y="4011613"/>
          <p14:tracePt t="94934" x="8147050" y="3995738"/>
          <p14:tracePt t="94944" x="8139113" y="3987800"/>
          <p14:tracePt t="94954" x="8139113" y="3979863"/>
          <p14:tracePt t="94964" x="8131175" y="3979863"/>
          <p14:tracePt t="94974" x="8131175" y="3971925"/>
          <p14:tracePt t="94984" x="8123238" y="3971925"/>
          <p14:tracePt t="94994" x="8123238" y="3963988"/>
          <p14:tracePt t="95034" x="8123238" y="3956050"/>
          <p14:tracePt t="95044" x="8115300" y="3956050"/>
          <p14:tracePt t="95425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83912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3C"/>
                </a:solidFill>
                <a:latin typeface="Utopia"/>
                <a:cs typeface="Utopia"/>
              </a:rPr>
              <a:t>CREATE TABLE Code for new tables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" y="152400"/>
            <a:ext cx="8839200" cy="6553200"/>
          </a:xfrm>
          <a:prstGeom prst="roundRect">
            <a:avLst>
              <a:gd name="adj" fmla="val 1795"/>
            </a:avLst>
          </a:prstGeom>
          <a:noFill/>
          <a:ln>
            <a:solidFill>
              <a:srgbClr val="007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3A1E2-35A8-42AC-9DCD-E83D82EB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z="1100" smtClean="0"/>
              <a:pPr/>
              <a:t>3</a:t>
            </a:fld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F056A-F51C-440A-8B4E-9E3B6FD86426}"/>
              </a:ext>
            </a:extLst>
          </p:cNvPr>
          <p:cNvSpPr txBox="1"/>
          <p:nvPr/>
        </p:nvSpPr>
        <p:spPr>
          <a:xfrm>
            <a:off x="1714500" y="1438493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`campus_eats_fall2020`.`</a:t>
            </a:r>
            <a:r>
              <a:rPr lang="en-US" sz="12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INT(11) NOT NULL AUTO_INCREMENT,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overall_exp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INT(11)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order_id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INT(11)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PRIMARY KEY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KEY 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fk_order_rating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CONSTRAINT 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fk_order_rating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FOREIGN KEY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 REFERENCES `campus_eats_fall2020`.`order`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2F499-4515-4A55-8287-72C7640BDF77}"/>
              </a:ext>
            </a:extLst>
          </p:cNvPr>
          <p:cNvSpPr txBox="1"/>
          <p:nvPr/>
        </p:nvSpPr>
        <p:spPr>
          <a:xfrm>
            <a:off x="1714500" y="4844751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`campus_eats_fall2020`.`</a:t>
            </a:r>
            <a:r>
              <a:rPr lang="en-US" sz="12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restaurant_rating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INT(11) NOT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food_rating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INT(11)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price_rating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INT(11)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feedback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VARCHAR(200)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PRIMARY KEY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KEY 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fk_restaurant_rating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CONSTRAINT 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fk_restaurant_rating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FOREIGN KEY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 REFERENCES `campus_eats_fall2020`.`rating`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E9013-53A2-4E83-BD99-5CBCD82E4A34}"/>
              </a:ext>
            </a:extLst>
          </p:cNvPr>
          <p:cNvSpPr txBox="1"/>
          <p:nvPr/>
        </p:nvSpPr>
        <p:spPr>
          <a:xfrm>
            <a:off x="1714500" y="3049289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`campus_eats_fall2020`.`</a:t>
            </a:r>
            <a:r>
              <a:rPr lang="en-US" sz="12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driver_rating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INT(11) NOT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courteous_rating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INT(11)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ontime_rating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INT(11)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`</a:t>
            </a:r>
            <a:r>
              <a:rPr lang="en-US" sz="12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feedback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VARCHAR(200) NULL,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PRIMARY KEY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KEY 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fk_driver_rating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CONSTRAINT 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fk_driver_rating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FOREIGN KEY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 REFERENCES `campus_eats_fall2020`.`rating` (`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rating_id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`))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CBCCA1F-FA8D-4BA9-9219-83C0E86C53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1055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8185"/>
    </mc:Choice>
    <mc:Fallback xmlns="">
      <p:transition spd="slow" advTm="58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89" x="4767263" y="1435100"/>
          <p14:tracePt t="5432" x="4767263" y="1443038"/>
          <p14:tracePt t="5452" x="4751388" y="1443038"/>
          <p14:tracePt t="5462" x="4743450" y="1450975"/>
          <p14:tracePt t="5472" x="4735513" y="1450975"/>
          <p14:tracePt t="5482" x="4719638" y="1458913"/>
          <p14:tracePt t="5492" x="4703763" y="1458913"/>
          <p14:tracePt t="5502" x="4679950" y="1466850"/>
          <p14:tracePt t="5512" x="4672013" y="1466850"/>
          <p14:tracePt t="5522" x="4656138" y="1466850"/>
          <p14:tracePt t="5532" x="4640263" y="1474788"/>
          <p14:tracePt t="5542" x="4608513" y="1482725"/>
          <p14:tracePt t="5552" x="4592638" y="1482725"/>
          <p14:tracePt t="5574" x="4576763" y="1490663"/>
          <p14:tracePt t="5583" x="4567238" y="1490663"/>
          <p14:tracePt t="5593" x="4559300" y="1498600"/>
          <p14:tracePt t="5613" x="4551363" y="1498600"/>
          <p14:tracePt t="5633" x="4543425" y="1506538"/>
          <p14:tracePt t="5663" x="4535488" y="1506538"/>
          <p14:tracePt t="5673" x="4527550" y="1522413"/>
          <p14:tracePt t="5683" x="4527550" y="1530350"/>
          <p14:tracePt t="5693" x="4519613" y="1530350"/>
          <p14:tracePt t="5713" x="4519613" y="1538288"/>
          <p14:tracePt t="5722" x="4511675" y="1547813"/>
          <p14:tracePt t="5733" x="4511675" y="1555750"/>
          <p14:tracePt t="5743" x="4511675" y="1563688"/>
          <p14:tracePt t="5753" x="4503738" y="1579563"/>
          <p14:tracePt t="5763" x="4503738" y="1587500"/>
          <p14:tracePt t="5773" x="4503738" y="1595438"/>
          <p14:tracePt t="5783" x="4503738" y="1603375"/>
          <p14:tracePt t="5803" x="4503738" y="1611313"/>
          <p14:tracePt t="5823" x="4503738" y="1619250"/>
          <p14:tracePt t="5834" x="4503738" y="1627188"/>
          <p14:tracePt t="5844" x="4503738" y="1635125"/>
          <p14:tracePt t="5864" x="4503738" y="1643063"/>
          <p14:tracePt t="5874" x="4511675" y="1643063"/>
          <p14:tracePt t="5884" x="4511675" y="1651000"/>
          <p14:tracePt t="5894" x="4511675" y="1658938"/>
          <p14:tracePt t="5904" x="4519613" y="1658938"/>
          <p14:tracePt t="5914" x="4527550" y="1658938"/>
          <p14:tracePt t="5924" x="4535488" y="1666875"/>
          <p14:tracePt t="5944" x="4543425" y="1666875"/>
          <p14:tracePt t="5957" x="4551363" y="1666875"/>
          <p14:tracePt t="5964" x="4559300" y="1674813"/>
          <p14:tracePt t="5984" x="4576763" y="1674813"/>
          <p14:tracePt t="6004" x="4592638" y="1674813"/>
          <p14:tracePt t="6014" x="4600575" y="1674813"/>
          <p14:tracePt t="6024" x="4616450" y="1674813"/>
          <p14:tracePt t="6035" x="4640263" y="1674813"/>
          <p14:tracePt t="6044" x="4672013" y="1682750"/>
          <p14:tracePt t="6054" x="4679950" y="1682750"/>
          <p14:tracePt t="6064" x="4695825" y="1682750"/>
          <p14:tracePt t="6076" x="4703763" y="1682750"/>
          <p14:tracePt t="6084" x="4735513" y="1682750"/>
          <p14:tracePt t="6094" x="4751388" y="1682750"/>
          <p14:tracePt t="6107" x="4767263" y="1682750"/>
          <p14:tracePt t="6124" x="4806950" y="1682750"/>
          <p14:tracePt t="6134" x="4822825" y="1674813"/>
          <p14:tracePt t="6156" x="4838700" y="1674813"/>
          <p14:tracePt t="6165" x="4854575" y="1666875"/>
          <p14:tracePt t="6175" x="4862513" y="1666875"/>
          <p14:tracePt t="6184" x="4862513" y="1658938"/>
          <p14:tracePt t="6194" x="4878388" y="1658938"/>
          <p14:tracePt t="6214" x="4886325" y="1651000"/>
          <p14:tracePt t="6246" x="4894263" y="1651000"/>
          <p14:tracePt t="6254" x="4894263" y="1643063"/>
          <p14:tracePt t="6274" x="4894263" y="1635125"/>
          <p14:tracePt t="6284" x="4902200" y="1635125"/>
          <p14:tracePt t="6294" x="4910138" y="1627188"/>
          <p14:tracePt t="6306" x="4910138" y="1619250"/>
          <p14:tracePt t="6314" x="4910138" y="1611313"/>
          <p14:tracePt t="6325" x="4910138" y="1603375"/>
          <p14:tracePt t="6344" x="4910138" y="1595438"/>
          <p14:tracePt t="6357" x="4910138" y="1587500"/>
          <p14:tracePt t="6366" x="4910138" y="1579563"/>
          <p14:tracePt t="6374" x="4910138" y="1563688"/>
          <p14:tracePt t="6384" x="4902200" y="1555750"/>
          <p14:tracePt t="6394" x="4894263" y="1547813"/>
          <p14:tracePt t="6414" x="4886325" y="1538288"/>
          <p14:tracePt t="6425" x="4878388" y="1538288"/>
          <p14:tracePt t="6444" x="4878388" y="1530350"/>
          <p14:tracePt t="6457" x="4870450" y="1530350"/>
          <p14:tracePt t="6994" x="4870450" y="1522413"/>
          <p14:tracePt t="7004" x="4862513" y="1522413"/>
          <p14:tracePt t="7014" x="4830763" y="1514475"/>
          <p14:tracePt t="7024" x="4806950" y="1506538"/>
          <p14:tracePt t="7034" x="4791075" y="1498600"/>
          <p14:tracePt t="7044" x="4727575" y="1482725"/>
          <p14:tracePt t="7058" x="4703763" y="1474788"/>
          <p14:tracePt t="7064" x="4679950" y="1466850"/>
          <p14:tracePt t="7076" x="4664075" y="1466850"/>
          <p14:tracePt t="7084" x="4632325" y="1458913"/>
          <p14:tracePt t="7095" x="4624388" y="1458913"/>
          <p14:tracePt t="7125" x="4600575" y="1458913"/>
          <p14:tracePt t="7144" x="4592638" y="1458913"/>
          <p14:tracePt t="7157" x="4576763" y="1458913"/>
          <p14:tracePt t="7164" x="4551363" y="1458913"/>
          <p14:tracePt t="7184" x="4543425" y="1458913"/>
          <p14:tracePt t="7194" x="4527550" y="1458913"/>
          <p14:tracePt t="7206" x="4519613" y="1458913"/>
          <p14:tracePt t="7214" x="4511675" y="1458913"/>
          <p14:tracePt t="7235" x="4495800" y="1458913"/>
          <p14:tracePt t="7244" x="4487863" y="1458913"/>
          <p14:tracePt t="7258" x="4471988" y="1458913"/>
          <p14:tracePt t="7264" x="4456113" y="1458913"/>
          <p14:tracePt t="7274" x="4440238" y="1458913"/>
          <p14:tracePt t="7284" x="4416425" y="1458913"/>
          <p14:tracePt t="7294" x="4384675" y="1458913"/>
          <p14:tracePt t="7307" x="4368800" y="1458913"/>
          <p14:tracePt t="7314" x="4329113" y="1458913"/>
          <p14:tracePt t="7325" x="4273550" y="1458913"/>
          <p14:tracePt t="7334" x="4033838" y="1458913"/>
          <p14:tracePt t="7344" x="3930650" y="1458913"/>
          <p14:tracePt t="7359" x="3875088" y="1466850"/>
          <p14:tracePt t="7364" x="3683000" y="1466850"/>
          <p14:tracePt t="7375" x="3308350" y="1474788"/>
          <p14:tracePt t="7384" x="3205163" y="1490663"/>
          <p14:tracePt t="7395" x="3084513" y="1498600"/>
          <p14:tracePt t="7407" x="2965450" y="1514475"/>
          <p14:tracePt t="7414" x="2733675" y="1563688"/>
          <p14:tracePt t="7426" x="2630488" y="1587500"/>
          <p14:tracePt t="7434" x="2543175" y="1611313"/>
          <p14:tracePt t="7444" x="2487613" y="1627188"/>
          <p14:tracePt t="7457" x="2400300" y="1651000"/>
          <p14:tracePt t="7464" x="2359025" y="1666875"/>
          <p14:tracePt t="7476" x="2335213" y="1682750"/>
          <p14:tracePt t="7485" x="2295525" y="1698625"/>
          <p14:tracePt t="7495" x="2239963" y="1730375"/>
          <p14:tracePt t="7506" x="2216150" y="1738313"/>
          <p14:tracePt t="7515" x="2192338" y="1754188"/>
          <p14:tracePt t="7526" x="2160588" y="1762125"/>
          <p14:tracePt t="7534" x="2097088" y="1785938"/>
          <p14:tracePt t="7544" x="2073275" y="1801813"/>
          <p14:tracePt t="7556" x="2049463" y="1801813"/>
          <p14:tracePt t="7564" x="2025650" y="1809750"/>
          <p14:tracePt t="7576" x="1952625" y="1833563"/>
          <p14:tracePt t="7586" x="1944688" y="1841500"/>
          <p14:tracePt t="7594" x="1928813" y="1849438"/>
          <p14:tracePt t="7607" x="1912938" y="1849438"/>
          <p14:tracePt t="7614" x="1905000" y="1849438"/>
          <p14:tracePt t="7624" x="1897063" y="1849438"/>
          <p14:tracePt t="7634" x="1889125" y="1849438"/>
          <p14:tracePt t="7654" x="1873250" y="1849438"/>
          <p14:tracePt t="7664" x="1857375" y="1849438"/>
          <p14:tracePt t="7686" x="1849438" y="1849438"/>
          <p14:tracePt t="7694" x="1841500" y="1849438"/>
          <p14:tracePt t="7706" x="1825625" y="1841500"/>
          <p14:tracePt t="7715" x="1809750" y="1841500"/>
          <p14:tracePt t="7734" x="1801813" y="1833563"/>
          <p14:tracePt t="7744" x="1793875" y="1825625"/>
          <p14:tracePt t="7754" x="1785938" y="1825625"/>
          <p14:tracePt t="7774" x="1778000" y="1825625"/>
          <p14:tracePt t="7784" x="1778000" y="1817688"/>
          <p14:tracePt t="7815" x="1770063" y="1817688"/>
          <p14:tracePt t="7954" x="1778000" y="1817688"/>
          <p14:tracePt t="7974" x="1785938" y="1817688"/>
          <p14:tracePt t="7994" x="1793875" y="1817688"/>
          <p14:tracePt t="8004" x="1801813" y="1817688"/>
          <p14:tracePt t="8024" x="1809750" y="1817688"/>
          <p14:tracePt t="8044" x="1817688" y="1817688"/>
          <p14:tracePt t="8272" x="1817688" y="1825625"/>
          <p14:tracePt t="8282" x="1817688" y="1833563"/>
          <p14:tracePt t="8293" x="1809750" y="1841500"/>
          <p14:tracePt t="8302" x="1801813" y="1849438"/>
          <p14:tracePt t="8312" x="1785938" y="1857375"/>
          <p14:tracePt t="8323" x="1770063" y="1865313"/>
          <p14:tracePt t="8332" x="1770063" y="1873250"/>
          <p14:tracePt t="8342" x="1754188" y="1873250"/>
          <p14:tracePt t="8364" x="1746250" y="1881188"/>
          <p14:tracePt t="8376" x="1746250" y="1890713"/>
          <p14:tracePt t="8385" x="1738313" y="1890713"/>
          <p14:tracePt t="8395" x="1738313" y="1898650"/>
          <p14:tracePt t="8408" x="1730375" y="1898650"/>
          <p14:tracePt t="8414" x="1730375" y="1906588"/>
          <p14:tracePt t="8444" x="1730375" y="1914525"/>
          <p14:tracePt t="8454" x="1730375" y="1922463"/>
          <p14:tracePt t="8475" x="1730375" y="1930400"/>
          <p14:tracePt t="8494" x="1730375" y="1938338"/>
          <p14:tracePt t="8514" x="1730375" y="1946275"/>
          <p14:tracePt t="8524" x="1730375" y="1954213"/>
          <p14:tracePt t="8562" x="1730375" y="1962150"/>
          <p14:tracePt t="8592" x="1730375" y="1970088"/>
          <p14:tracePt t="8625" x="1730375" y="1978025"/>
          <p14:tracePt t="8644" x="1730375" y="1985963"/>
          <p14:tracePt t="8664" x="1738313" y="1985963"/>
          <p14:tracePt t="8684" x="1746250" y="1993900"/>
          <p14:tracePt t="8704" x="1754188" y="1993900"/>
          <p14:tracePt t="8724" x="1762125" y="1993900"/>
          <p14:tracePt t="8744" x="1770063" y="1993900"/>
          <p14:tracePt t="8754" x="1778000" y="1993900"/>
          <p14:tracePt t="8764" x="1785938" y="1993900"/>
          <p14:tracePt t="8774" x="1793875" y="1993900"/>
          <p14:tracePt t="8784" x="1801813" y="1993900"/>
          <p14:tracePt t="8794" x="1809750" y="1993900"/>
          <p14:tracePt t="8808" x="1817688" y="1993900"/>
          <p14:tracePt t="8814" x="1825625" y="1993900"/>
          <p14:tracePt t="9524" x="1825625" y="2001838"/>
          <p14:tracePt t="9544" x="1825625" y="2009775"/>
          <p14:tracePt t="9554" x="1825625" y="2017713"/>
          <p14:tracePt t="9575" x="1817688" y="2025650"/>
          <p14:tracePt t="9584" x="1817688" y="2033588"/>
          <p14:tracePt t="9594" x="1809750" y="2041525"/>
          <p14:tracePt t="9605" x="1801813" y="2049463"/>
          <p14:tracePt t="9624" x="1793875" y="2065338"/>
          <p14:tracePt t="9644" x="1785938" y="2073275"/>
          <p14:tracePt t="9655" x="1778000" y="2089150"/>
          <p14:tracePt t="9674" x="1778000" y="2097088"/>
          <p14:tracePt t="9684" x="1770063" y="2105025"/>
          <p14:tracePt t="9696" x="1770063" y="2112963"/>
          <p14:tracePt t="9706" x="1770063" y="2120900"/>
          <p14:tracePt t="9714" x="1770063" y="2128838"/>
          <p14:tracePt t="9724" x="1762125" y="2136775"/>
          <p14:tracePt t="9734" x="1762125" y="2144713"/>
          <p14:tracePt t="9744" x="1762125" y="2152650"/>
          <p14:tracePt t="9765" x="1762125" y="2160588"/>
          <p14:tracePt t="9784" x="1762125" y="2168525"/>
          <p14:tracePt t="9814" x="1762125" y="2176463"/>
          <p14:tracePt t="9964" x="1770063" y="2176463"/>
          <p14:tracePt t="9984" x="1778000" y="2176463"/>
          <p14:tracePt t="9996" x="1785938" y="2176463"/>
          <p14:tracePt t="10004" x="1793875" y="2176463"/>
          <p14:tracePt t="10014" x="1801813" y="2176463"/>
          <p14:tracePt t="10024" x="1809750" y="2176463"/>
          <p14:tracePt t="10034" x="1817688" y="2168525"/>
          <p14:tracePt t="12734" x="1817688" y="2184400"/>
          <p14:tracePt t="12744" x="1817688" y="2192338"/>
          <p14:tracePt t="12757" x="1817688" y="2200275"/>
          <p14:tracePt t="12766" x="1817688" y="2208213"/>
          <p14:tracePt t="12774" x="1817688" y="2216150"/>
          <p14:tracePt t="12784" x="1817688" y="2224088"/>
          <p14:tracePt t="12805" x="1817688" y="2233613"/>
          <p14:tracePt t="12985" x="1817688" y="2241550"/>
          <p14:tracePt t="13004" x="1833563" y="2241550"/>
          <p14:tracePt t="13014" x="1841500" y="2249488"/>
          <p14:tracePt t="13024" x="1849438" y="2249488"/>
          <p14:tracePt t="13034" x="1857375" y="2249488"/>
          <p14:tracePt t="13044" x="1889125" y="2249488"/>
          <p14:tracePt t="13057" x="1905000" y="2249488"/>
          <p14:tracePt t="13064" x="1920875" y="2249488"/>
          <p14:tracePt t="13075" x="1936750" y="2249488"/>
          <p14:tracePt t="13084" x="1944688" y="2249488"/>
          <p14:tracePt t="13095" x="1976438" y="2249488"/>
          <p14:tracePt t="13107" x="1992313" y="2249488"/>
          <p14:tracePt t="13128" x="2025650" y="2249488"/>
          <p14:tracePt t="13136" x="2041525" y="2249488"/>
          <p14:tracePt t="13144" x="2057400" y="2249488"/>
          <p14:tracePt t="13157" x="2065338" y="2249488"/>
          <p14:tracePt t="13164" x="2073275" y="2249488"/>
          <p14:tracePt t="13175" x="2097088" y="2249488"/>
          <p14:tracePt t="13197" x="2112963" y="2249488"/>
          <p14:tracePt t="13207" x="2128838" y="2249488"/>
          <p14:tracePt t="13214" x="2160588" y="2257425"/>
          <p14:tracePt t="13224" x="2168525" y="2257425"/>
          <p14:tracePt t="13234" x="2184400" y="2257425"/>
          <p14:tracePt t="13244" x="2200275" y="2257425"/>
          <p14:tracePt t="13257" x="2239963" y="2257425"/>
          <p14:tracePt t="13264" x="2255838" y="2257425"/>
          <p14:tracePt t="13274" x="2263775" y="2257425"/>
          <p14:tracePt t="13284" x="2279650" y="2257425"/>
          <p14:tracePt t="13296" x="2303463" y="2257425"/>
          <p14:tracePt t="13307" x="2319338" y="2257425"/>
          <p14:tracePt t="13326" x="2335213" y="2249488"/>
          <p14:tracePt t="13334" x="2343150" y="2249488"/>
          <p14:tracePt t="13344" x="2359025" y="2241550"/>
          <p14:tracePt t="13357" x="2374900" y="2241550"/>
          <p14:tracePt t="13375" x="2392363" y="2241550"/>
          <p14:tracePt t="13386" x="2408238" y="2233613"/>
          <p14:tracePt t="13395" x="2416175" y="2233613"/>
          <p14:tracePt t="13404" x="2424113" y="2233613"/>
          <p14:tracePt t="13413" x="2432050" y="2233613"/>
          <p14:tracePt t="13424" x="2455863" y="2233613"/>
          <p14:tracePt t="13433" x="2463800" y="2233613"/>
          <p14:tracePt t="13443" x="2471738" y="2233613"/>
          <p14:tracePt t="13453" x="2479675" y="2224088"/>
          <p14:tracePt t="13463" x="2487613" y="2224088"/>
          <p14:tracePt t="13473" x="2495550" y="2224088"/>
          <p14:tracePt t="13493" x="2503488" y="2216150"/>
          <p14:tracePt t="13503" x="2511425" y="2208213"/>
          <p14:tracePt t="13533" x="2519363" y="2200275"/>
          <p14:tracePt t="13553" x="2527300" y="2192338"/>
          <p14:tracePt t="13573" x="2527300" y="2184400"/>
          <p14:tracePt t="13583" x="2535238" y="2176463"/>
          <p14:tracePt t="13593" x="2535238" y="2168525"/>
          <p14:tracePt t="13604" x="2535238" y="2160588"/>
          <p14:tracePt t="13613" x="2543175" y="2152650"/>
          <p14:tracePt t="13634" x="2551113" y="2136775"/>
          <p14:tracePt t="13643" x="2551113" y="2128838"/>
          <p14:tracePt t="13663" x="2551113" y="2120900"/>
          <p14:tracePt t="13672" x="2559050" y="2112963"/>
          <p14:tracePt t="13683" x="2559050" y="2105025"/>
          <p14:tracePt t="13703" x="2566988" y="2097088"/>
          <p14:tracePt t="13764" x="2566988" y="2089150"/>
          <p14:tracePt t="13784" x="2559050" y="2081213"/>
          <p14:tracePt t="13804" x="2551113" y="2073275"/>
          <p14:tracePt t="13814" x="2543175" y="2073275"/>
          <p14:tracePt t="13824" x="2535238" y="2065338"/>
          <p14:tracePt t="13834" x="2511425" y="2049463"/>
          <p14:tracePt t="13844" x="2487613" y="2049463"/>
          <p14:tracePt t="13859" x="2479675" y="2041525"/>
          <p14:tracePt t="13865" x="2463800" y="2041525"/>
          <p14:tracePt t="13875" x="2432050" y="2025650"/>
          <p14:tracePt t="13884" x="2408238" y="2025650"/>
          <p14:tracePt t="13895" x="2392363" y="2025650"/>
          <p14:tracePt t="13908" x="2384425" y="2025650"/>
          <p14:tracePt t="13914" x="2366963" y="2017713"/>
          <p14:tracePt t="13925" x="2335213" y="2017713"/>
          <p14:tracePt t="13934" x="2319338" y="2009775"/>
          <p14:tracePt t="13944" x="2303463" y="2009775"/>
          <p14:tracePt t="13958" x="2287588" y="2009775"/>
          <p14:tracePt t="13964" x="2247900" y="2001838"/>
          <p14:tracePt t="13975" x="2232025" y="2001838"/>
          <p14:tracePt t="13986" x="2224088" y="2001838"/>
          <p14:tracePt t="13996" x="2200275" y="2001838"/>
          <p14:tracePt t="14007" x="2176463" y="2001838"/>
          <p14:tracePt t="14014" x="2160588" y="2001838"/>
          <p14:tracePt t="14024" x="2152650" y="2001838"/>
          <p14:tracePt t="14034" x="2136775" y="2001838"/>
          <p14:tracePt t="14044" x="2105025" y="2001838"/>
          <p14:tracePt t="14057" x="2097088" y="2001838"/>
          <p14:tracePt t="14064" x="2089150" y="2001838"/>
          <p14:tracePt t="14075" x="2081213" y="2001838"/>
          <p14:tracePt t="14086" x="2065338" y="2001838"/>
          <p14:tracePt t="14095" x="2049463" y="2001838"/>
          <p14:tracePt t="14114" x="2033588" y="2001838"/>
          <p14:tracePt t="14124" x="2017713" y="2001838"/>
          <p14:tracePt t="14140" x="2008188" y="2001838"/>
          <p14:tracePt t="14146" x="1992313" y="2001838"/>
          <p14:tracePt t="14165" x="1976438" y="2001838"/>
          <p14:tracePt t="14175" x="1968500" y="2001838"/>
          <p14:tracePt t="14187" x="1960563" y="2001838"/>
          <p14:tracePt t="14194" x="1952625" y="2001838"/>
          <p14:tracePt t="14207" x="1936750" y="2001838"/>
          <p14:tracePt t="14216" x="1920875" y="2001838"/>
          <p14:tracePt t="14224" x="1912938" y="2001838"/>
          <p14:tracePt t="14236" x="1905000" y="2001838"/>
          <p14:tracePt t="14245" x="1897063" y="2001838"/>
          <p14:tracePt t="14257" x="1873250" y="2001838"/>
          <p14:tracePt t="14274" x="1865313" y="2001838"/>
          <p14:tracePt t="14294" x="1849438" y="2001838"/>
          <p14:tracePt t="14326" x="1841500" y="2001838"/>
          <p14:tracePt t="14364" x="1841500" y="2009775"/>
          <p14:tracePt t="14395" x="1833563" y="2009775"/>
          <p14:tracePt t="14424" x="1833563" y="2017713"/>
          <p14:tracePt t="14464" x="1825625" y="2017713"/>
          <p14:tracePt t="14494" x="1825625" y="2025650"/>
          <p14:tracePt t="14516" x="1817688" y="2033588"/>
          <p14:tracePt t="14534" x="1817688" y="2041525"/>
          <p14:tracePt t="14544" x="1817688" y="2049463"/>
          <p14:tracePt t="14555" x="1817688" y="2057400"/>
          <p14:tracePt t="14575" x="1817688" y="2065338"/>
          <p14:tracePt t="14584" x="1817688" y="2081213"/>
          <p14:tracePt t="14605" x="1817688" y="2089150"/>
          <p14:tracePt t="14624" x="1817688" y="2097088"/>
          <p14:tracePt t="14635" x="1817688" y="2105025"/>
          <p14:tracePt t="14794" x="1817688" y="2112963"/>
          <p14:tracePt t="14814" x="1825625" y="2112963"/>
          <p14:tracePt t="14834" x="1833563" y="2112963"/>
          <p14:tracePt t="14864" x="1841500" y="2112963"/>
          <p14:tracePt t="14885" x="1849438" y="2120900"/>
          <p14:tracePt t="14894" x="1857375" y="2120900"/>
          <p14:tracePt t="14906" x="1865313" y="2120900"/>
          <p14:tracePt t="14915" x="1873250" y="2128838"/>
          <p14:tracePt t="14925" x="1889125" y="2128838"/>
          <p14:tracePt t="14934" x="1905000" y="2128838"/>
          <p14:tracePt t="14945" x="1912938" y="2128838"/>
          <p14:tracePt t="14957" x="1928813" y="2128838"/>
          <p14:tracePt t="14964" x="1936750" y="2128838"/>
          <p14:tracePt t="15264" x="1928813" y="2128838"/>
          <p14:tracePt t="15275" x="1920875" y="2128838"/>
          <p14:tracePt t="15284" x="1912938" y="2136775"/>
          <p14:tracePt t="15294" x="1905000" y="2136775"/>
          <p14:tracePt t="15307" x="1889125" y="2136775"/>
          <p14:tracePt t="15326" x="1873250" y="2144713"/>
          <p14:tracePt t="15334" x="1865313" y="2144713"/>
          <p14:tracePt t="15344" x="1849438" y="2144713"/>
          <p14:tracePt t="15357" x="1841500" y="2152650"/>
          <p14:tracePt t="15364" x="1833563" y="2152650"/>
          <p14:tracePt t="15376" x="1825625" y="2160588"/>
          <p14:tracePt t="15384" x="1817688" y="2160588"/>
          <p14:tracePt t="15394" x="1809750" y="2176463"/>
          <p14:tracePt t="15415" x="1793875" y="2184400"/>
          <p14:tracePt t="15425" x="1778000" y="2200275"/>
          <p14:tracePt t="15445" x="1770063" y="2216150"/>
          <p14:tracePt t="15457" x="1754188" y="2241550"/>
          <p14:tracePt t="15464" x="1754188" y="2249488"/>
          <p14:tracePt t="15476" x="1754188" y="2265363"/>
          <p14:tracePt t="15484" x="1746250" y="2273300"/>
          <p14:tracePt t="15494" x="1746250" y="2297113"/>
          <p14:tracePt t="15509" x="1746250" y="2312988"/>
          <p14:tracePt t="15514" x="1746250" y="2320925"/>
          <p14:tracePt t="15524" x="1746250" y="2336800"/>
          <p14:tracePt t="15534" x="1746250" y="2360613"/>
          <p14:tracePt t="15544" x="1746250" y="2384425"/>
          <p14:tracePt t="15557" x="1746250" y="2392363"/>
          <p14:tracePt t="15564" x="1754188" y="2400300"/>
          <p14:tracePt t="15576" x="1770063" y="2432050"/>
          <p14:tracePt t="15584" x="1778000" y="2447925"/>
          <p14:tracePt t="15594" x="1793875" y="2463800"/>
          <p14:tracePt t="15609" x="1809750" y="2479675"/>
          <p14:tracePt t="15614" x="1825625" y="2503488"/>
          <p14:tracePt t="15626" x="1873250" y="2551113"/>
          <p14:tracePt t="15638" x="1897063" y="2559050"/>
          <p14:tracePt t="15645" x="1920875" y="2576513"/>
          <p14:tracePt t="15657" x="1944688" y="2592388"/>
          <p14:tracePt t="15664" x="1984375" y="2600325"/>
          <p14:tracePt t="15676" x="2017713" y="2608263"/>
          <p14:tracePt t="15684" x="2049463" y="2616200"/>
          <p14:tracePt t="15694" x="2073275" y="2624138"/>
          <p14:tracePt t="15706" x="2160588" y="2632075"/>
          <p14:tracePt t="15712" x="2208213" y="2632075"/>
          <p14:tracePt t="15722" x="2263775" y="2640013"/>
          <p14:tracePt t="15732" x="2303463" y="2640013"/>
          <p14:tracePt t="15745" x="2400300" y="2647950"/>
          <p14:tracePt t="15756" x="2463800" y="2655888"/>
          <p14:tracePt t="15765" x="2495550" y="2655888"/>
          <p14:tracePt t="15775" x="2535238" y="2663825"/>
          <p14:tracePt t="15785" x="2590800" y="2671763"/>
          <p14:tracePt t="15794" x="2606675" y="2671763"/>
          <p14:tracePt t="15808" x="2614613" y="2671763"/>
          <p14:tracePt t="15814" x="2630488" y="2679700"/>
          <p14:tracePt t="15825" x="2662238" y="2687638"/>
          <p14:tracePt t="15836" x="2678113" y="2687638"/>
          <p14:tracePt t="15844" x="2701925" y="2687638"/>
          <p14:tracePt t="15857" x="2717800" y="2687638"/>
          <p14:tracePt t="15864" x="2774950" y="2695575"/>
          <p14:tracePt t="15874" x="2798763" y="2695575"/>
          <p14:tracePt t="15884" x="2822575" y="2703513"/>
          <p14:tracePt t="15894" x="2830513" y="2703513"/>
          <p14:tracePt t="15904" x="2854325" y="2703513"/>
          <p14:tracePt t="15914" x="2925763" y="2703513"/>
          <p14:tracePt t="15925" x="2949575" y="2711450"/>
          <p14:tracePt t="15936" x="2973388" y="2711450"/>
          <p14:tracePt t="15944" x="3013075" y="2719388"/>
          <p14:tracePt t="15957" x="3084513" y="2727325"/>
          <p14:tracePt t="15966" x="3125788" y="2727325"/>
          <p14:tracePt t="15975" x="3165475" y="2727325"/>
          <p14:tracePt t="15984" x="3197225" y="2727325"/>
          <p14:tracePt t="15994" x="3332163" y="2743200"/>
          <p14:tracePt t="16007" x="3363913" y="2751138"/>
          <p14:tracePt t="16014" x="3427413" y="2751138"/>
          <p14:tracePt t="16024" x="3476625" y="2751138"/>
          <p14:tracePt t="16034" x="3579813" y="2759075"/>
          <p14:tracePt t="16044" x="3635375" y="2767013"/>
          <p14:tracePt t="16058" x="3706813" y="2767013"/>
          <p14:tracePt t="16066" x="3762375" y="2767013"/>
          <p14:tracePt t="16075" x="3867150" y="2767013"/>
          <p14:tracePt t="16084" x="3922713" y="2767013"/>
          <p14:tracePt t="16094" x="3962400" y="2767013"/>
          <p14:tracePt t="16107" x="4010025" y="2767013"/>
          <p14:tracePt t="16115" x="4113213" y="2767013"/>
          <p14:tracePt t="16125" x="4144963" y="2767013"/>
          <p14:tracePt t="16134" x="4184650" y="2767013"/>
          <p14:tracePt t="16144" x="4210050" y="2767013"/>
          <p14:tracePt t="16157" x="4273550" y="2774950"/>
          <p14:tracePt t="16166" x="4297363" y="2774950"/>
          <p14:tracePt t="16174" x="4313238" y="2774950"/>
          <p14:tracePt t="16193" x="4329113" y="2774950"/>
          <p14:tracePt t="16197" x="4352925" y="2774950"/>
          <p14:tracePt t="16204" x="4392613" y="2774950"/>
          <p14:tracePt t="16215" x="4408488" y="2774950"/>
          <p14:tracePt t="16225" x="4432300" y="2774950"/>
          <p14:tracePt t="16234" x="4448175" y="2774950"/>
          <p14:tracePt t="16245" x="4503738" y="2774950"/>
          <p14:tracePt t="16257" x="4527550" y="2774950"/>
          <p14:tracePt t="16266" x="4543425" y="2774950"/>
          <p14:tracePt t="16274" x="4559300" y="2774950"/>
          <p14:tracePt t="16284" x="4624388" y="2774950"/>
          <p14:tracePt t="16296" x="4648200" y="2774950"/>
          <p14:tracePt t="16307" x="4664075" y="2774950"/>
          <p14:tracePt t="16315" x="4703763" y="2774950"/>
          <p14:tracePt t="16325" x="4735513" y="2774950"/>
          <p14:tracePt t="16334" x="4751388" y="2774950"/>
          <p14:tracePt t="16344" x="4767263" y="2774950"/>
          <p14:tracePt t="16357" x="4783138" y="2774950"/>
          <p14:tracePt t="16364" x="4822825" y="2774950"/>
          <p14:tracePt t="16375" x="4838700" y="2774950"/>
          <p14:tracePt t="16384" x="4854575" y="2774950"/>
          <p14:tracePt t="16396" x="4862513" y="2774950"/>
          <p14:tracePt t="16407" x="4894263" y="2774950"/>
          <p14:tracePt t="16414" x="4910138" y="2774950"/>
          <p14:tracePt t="16424" x="4918075" y="2774950"/>
          <p14:tracePt t="16445" x="4926013" y="2774950"/>
          <p14:tracePt t="16457" x="4933950" y="2774950"/>
          <p14:tracePt t="16475" x="4943475" y="2774950"/>
          <p14:tracePt t="16505" x="4951413" y="2774950"/>
          <p14:tracePt t="16534" x="4959350" y="2774950"/>
          <p14:tracePt t="16554" x="4967288" y="2774950"/>
          <p14:tracePt t="16564" x="4975225" y="2774950"/>
          <p14:tracePt t="16574" x="4983163" y="2774950"/>
          <p14:tracePt t="16595" x="4999038" y="2774950"/>
          <p14:tracePt t="16605" x="5014913" y="2774950"/>
          <p14:tracePt t="16614" x="5038725" y="2774950"/>
          <p14:tracePt t="16626" x="5046663" y="2774950"/>
          <p14:tracePt t="16645" x="5054600" y="2774950"/>
          <p14:tracePt t="16659" x="5070475" y="2774950"/>
          <p14:tracePt t="16665" x="5078413" y="2774950"/>
          <p14:tracePt t="16705" x="5086350" y="2774950"/>
          <p14:tracePt t="16834" x="5094288" y="2774950"/>
          <p14:tracePt t="16855" x="5110163" y="2774950"/>
          <p14:tracePt t="16864" x="5118100" y="2774950"/>
          <p14:tracePt t="16874" x="5126038" y="2774950"/>
          <p14:tracePt t="16886" x="5133975" y="2774950"/>
          <p14:tracePt t="16894" x="5149850" y="2774950"/>
          <p14:tracePt t="16914" x="5157788" y="2774950"/>
          <p14:tracePt t="17345" x="5149850" y="2774950"/>
          <p14:tracePt t="17364" x="5149850" y="2782888"/>
          <p14:tracePt t="17374" x="5141913" y="2782888"/>
          <p14:tracePt t="17386" x="5133975" y="2782888"/>
          <p14:tracePt t="17404" x="5126038" y="2782888"/>
          <p14:tracePt t="17424" x="5118100" y="2782888"/>
          <p14:tracePt t="17444" x="5110163" y="2782888"/>
          <p14:tracePt t="17465" x="5102225" y="2782888"/>
          <p14:tracePt t="17524" x="5102225" y="2790825"/>
          <p14:tracePt t="17565" x="5094288" y="2798763"/>
          <p14:tracePt t="17616" x="5086350" y="2798763"/>
          <p14:tracePt t="17644" x="5086350" y="2806700"/>
          <p14:tracePt t="17674" x="5078413" y="2806700"/>
          <p14:tracePt t="17826" x="5070475" y="2806700"/>
          <p14:tracePt t="19195" x="5062538" y="2806700"/>
          <p14:tracePt t="19206" x="5054600" y="2806700"/>
          <p14:tracePt t="19224" x="5046663" y="2806700"/>
          <p14:tracePt t="19235" x="5038725" y="2806700"/>
          <p14:tracePt t="19244" x="5030788" y="2806700"/>
          <p14:tracePt t="19266" x="5014913" y="2806700"/>
          <p14:tracePt t="19285" x="5006975" y="2806700"/>
          <p14:tracePt t="19305" x="4991100" y="2806700"/>
          <p14:tracePt t="19314" x="4983163" y="2806700"/>
          <p14:tracePt t="19334" x="4975225" y="2806700"/>
          <p14:tracePt t="19345" x="4967288" y="2806700"/>
          <p14:tracePt t="19356" x="4959350" y="2806700"/>
          <p14:tracePt t="19365" x="4943475" y="2806700"/>
          <p14:tracePt t="19375" x="4933950" y="2806700"/>
          <p14:tracePt t="19385" x="4918075" y="2806700"/>
          <p14:tracePt t="19394" x="4902200" y="2806700"/>
          <p14:tracePt t="19407" x="4886325" y="2806700"/>
          <p14:tracePt t="19415" x="4870450" y="2806700"/>
          <p14:tracePt t="19424" x="4862513" y="2806700"/>
          <p14:tracePt t="19435" x="4854575" y="2806700"/>
          <p14:tracePt t="19444" x="4846638" y="2806700"/>
          <p14:tracePt t="19467" x="4838700" y="2806700"/>
          <p14:tracePt t="19475" x="4830763" y="2806700"/>
          <p14:tracePt t="19494" x="4822825" y="2806700"/>
          <p14:tracePt t="19507" x="4806950" y="2806700"/>
          <p14:tracePt t="19514" x="4791075" y="2806700"/>
          <p14:tracePt t="19525" x="4775200" y="2806700"/>
          <p14:tracePt t="19544" x="4759325" y="2806700"/>
          <p14:tracePt t="19557" x="4751388" y="2806700"/>
          <p14:tracePt t="19566" x="4743450" y="2806700"/>
          <p14:tracePt t="19584" x="4735513" y="2806700"/>
          <p14:tracePt t="19596" x="4719638" y="2806700"/>
          <p14:tracePt t="19607" x="4703763" y="2806700"/>
          <p14:tracePt t="19614" x="4695825" y="2806700"/>
          <p14:tracePt t="19625" x="4679950" y="2806700"/>
          <p14:tracePt t="19637" x="4664075" y="2806700"/>
          <p14:tracePt t="19644" x="4632325" y="2806700"/>
          <p14:tracePt t="19658" x="4616450" y="2806700"/>
          <p14:tracePt t="19665" x="4608513" y="2806700"/>
          <p14:tracePt t="19674" x="4600575" y="2806700"/>
          <p14:tracePt t="19684" x="4576763" y="2806700"/>
          <p14:tracePt t="19696" x="4559300" y="2806700"/>
          <p14:tracePt t="19707" x="4543425" y="2806700"/>
          <p14:tracePt t="19715" x="4527550" y="2806700"/>
          <p14:tracePt t="19724" x="4503738" y="2806700"/>
          <p14:tracePt t="19734" x="4487863" y="2806700"/>
          <p14:tracePt t="19745" x="4479925" y="2806700"/>
          <p14:tracePt t="19757" x="4471988" y="2798763"/>
          <p14:tracePt t="19765" x="4456113" y="2798763"/>
          <p14:tracePt t="19785" x="4448175" y="2798763"/>
          <p14:tracePt t="19805" x="4440238" y="2798763"/>
          <p14:tracePt t="19944" x="4456113" y="2798763"/>
          <p14:tracePt t="19955" x="4471988" y="2790825"/>
          <p14:tracePt t="19965" x="4479925" y="2790825"/>
          <p14:tracePt t="19974" x="4487863" y="2790825"/>
          <p14:tracePt t="19984" x="4503738" y="2790825"/>
          <p14:tracePt t="19994" x="4519613" y="2790825"/>
          <p14:tracePt t="20007" x="4527550" y="2790825"/>
          <p14:tracePt t="20015" x="4559300" y="2790825"/>
          <p14:tracePt t="20025" x="4567238" y="2790825"/>
          <p14:tracePt t="20034" x="4584700" y="2790825"/>
          <p14:tracePt t="20044" x="4592638" y="2790825"/>
          <p14:tracePt t="20058" x="4616450" y="2790825"/>
          <p14:tracePt t="20064" x="4632325" y="2790825"/>
          <p14:tracePt t="20075" x="4640263" y="2790825"/>
          <p14:tracePt t="20085" x="4656138" y="2790825"/>
          <p14:tracePt t="20094" x="4679950" y="2790825"/>
          <p14:tracePt t="20107" x="4687888" y="2790825"/>
          <p14:tracePt t="20115" x="4695825" y="2790825"/>
          <p14:tracePt t="20127" x="4711700" y="2790825"/>
          <p14:tracePt t="20135" x="4735513" y="2790825"/>
          <p14:tracePt t="20145" x="4751388" y="2790825"/>
          <p14:tracePt t="20159" x="4767263" y="2790825"/>
          <p14:tracePt t="20165" x="4775200" y="2790825"/>
          <p14:tracePt t="20174" x="4806950" y="2790825"/>
          <p14:tracePt t="20185" x="4814888" y="2790825"/>
          <p14:tracePt t="20194" x="4830763" y="2790825"/>
          <p14:tracePt t="20207" x="4838700" y="2790825"/>
          <p14:tracePt t="20215" x="4846638" y="2790825"/>
          <p14:tracePt t="20225" x="4862513" y="2790825"/>
          <p14:tracePt t="20235" x="4870450" y="2790825"/>
          <p14:tracePt t="20244" x="4894263" y="2790825"/>
          <p14:tracePt t="20264" x="4918075" y="2790825"/>
          <p14:tracePt t="20274" x="4926013" y="2790825"/>
          <p14:tracePt t="20285" x="4933950" y="2790825"/>
          <p14:tracePt t="20295" x="4951413" y="2790825"/>
          <p14:tracePt t="20307" x="4959350" y="2790825"/>
          <p14:tracePt t="20315" x="4967288" y="2790825"/>
          <p14:tracePt t="20335" x="4991100" y="2790825"/>
          <p14:tracePt t="20344" x="5022850" y="2790825"/>
          <p14:tracePt t="20359" x="5038725" y="2790825"/>
          <p14:tracePt t="20365" x="5054600" y="2790825"/>
          <p14:tracePt t="20375" x="5070475" y="2790825"/>
          <p14:tracePt t="20385" x="5126038" y="2790825"/>
          <p14:tracePt t="20394" x="5149850" y="2790825"/>
          <p14:tracePt t="20408" x="5173663" y="2790825"/>
          <p14:tracePt t="20415" x="5197475" y="2790825"/>
          <p14:tracePt t="20425" x="5253038" y="2790825"/>
          <p14:tracePt t="20435" x="5268913" y="2790825"/>
          <p14:tracePt t="20444" x="5292725" y="2790825"/>
          <p14:tracePt t="20458" x="5310188" y="2790825"/>
          <p14:tracePt t="20465" x="5334000" y="2790825"/>
          <p14:tracePt t="20474" x="5365750" y="2790825"/>
          <p14:tracePt t="20487" x="5381625" y="2790825"/>
          <p14:tracePt t="20495" x="5405438" y="2790825"/>
          <p14:tracePt t="20507" x="5421313" y="2790825"/>
          <p14:tracePt t="20515" x="5461000" y="2790825"/>
          <p14:tracePt t="20524" x="5476875" y="2790825"/>
          <p14:tracePt t="20534" x="5492750" y="2790825"/>
          <p14:tracePt t="20545" x="5508625" y="2790825"/>
          <p14:tracePt t="20559" x="5540375" y="2790825"/>
          <p14:tracePt t="20565" x="5548313" y="2790825"/>
          <p14:tracePt t="20576" x="5564188" y="2790825"/>
          <p14:tracePt t="20586" x="5580063" y="2790825"/>
          <p14:tracePt t="20594" x="5611813" y="2790825"/>
          <p14:tracePt t="20607" x="5619750" y="2790825"/>
          <p14:tracePt t="20615" x="5627688" y="2790825"/>
          <p14:tracePt t="20625" x="5635625" y="2790825"/>
          <p14:tracePt t="20635" x="5659438" y="2790825"/>
          <p14:tracePt t="20645" x="5676900" y="2790825"/>
          <p14:tracePt t="20664" x="5684838" y="2790825"/>
          <p14:tracePt t="20675" x="5708650" y="2790825"/>
          <p14:tracePt t="20695" x="5716588" y="2790825"/>
          <p14:tracePt t="20707" x="5724525" y="2790825"/>
          <p14:tracePt t="20715" x="5740400" y="2790825"/>
          <p14:tracePt t="20725" x="5748338" y="2790825"/>
          <p14:tracePt t="20745" x="5756275" y="2790825"/>
          <p14:tracePt t="20775" x="5756275" y="2782888"/>
          <p14:tracePt t="21136" x="5748338" y="2782888"/>
          <p14:tracePt t="21146" x="5732463" y="2782888"/>
          <p14:tracePt t="21155" x="5708650" y="2782888"/>
          <p14:tracePt t="21165" x="5684838" y="2782888"/>
          <p14:tracePt t="21174" x="5651500" y="2782888"/>
          <p14:tracePt t="21184" x="5564188" y="2782888"/>
          <p14:tracePt t="21195" x="5524500" y="2782888"/>
          <p14:tracePt t="21208" x="5468938" y="2782888"/>
          <p14:tracePt t="21217" x="5357813" y="2782888"/>
          <p14:tracePt t="21224" x="5310188" y="2782888"/>
          <p14:tracePt t="21234" x="5253038" y="2782888"/>
          <p14:tracePt t="21246" x="5221288" y="2782888"/>
          <p14:tracePt t="21257" x="5157788" y="2782888"/>
          <p14:tracePt t="21265" x="5110163" y="2790825"/>
          <p14:tracePt t="21275" x="5094288" y="2790825"/>
          <p14:tracePt t="21285" x="5046663" y="2798763"/>
          <p14:tracePt t="21294" x="4933950" y="2806700"/>
          <p14:tracePt t="21307" x="4902200" y="2806700"/>
          <p14:tracePt t="21315" x="4830763" y="2814638"/>
          <p14:tracePt t="21326" x="4791075" y="2814638"/>
          <p14:tracePt t="21335" x="4759325" y="2822575"/>
          <p14:tracePt t="21346" x="4640263" y="2830513"/>
          <p14:tracePt t="21358" x="4608513" y="2838450"/>
          <p14:tracePt t="21365" x="4584700" y="2846388"/>
          <p14:tracePt t="21377" x="4559300" y="2846388"/>
          <p14:tracePt t="21385" x="4511675" y="2862263"/>
          <p14:tracePt t="21394" x="4487863" y="2862263"/>
          <p14:tracePt t="21408" x="4464050" y="2862263"/>
          <p14:tracePt t="21415" x="4432300" y="2862263"/>
          <p14:tracePt t="21425" x="4376738" y="2870200"/>
          <p14:tracePt t="21434" x="4321175" y="2878138"/>
          <p14:tracePt t="21446" x="4289425" y="2878138"/>
          <p14:tracePt t="21457" x="4249738" y="2886075"/>
          <p14:tracePt t="21465" x="4160838" y="2886075"/>
          <p14:tracePt t="21477" x="4137025" y="2886075"/>
          <p14:tracePt t="21484" x="4113213" y="2894013"/>
          <p14:tracePt t="21495" x="4089400" y="2894013"/>
          <p14:tracePt t="21508" x="4049713" y="2894013"/>
          <p14:tracePt t="21514" x="4025900" y="2894013"/>
          <p14:tracePt t="21525" x="4010025" y="2894013"/>
          <p14:tracePt t="21535" x="3986213" y="2894013"/>
          <p14:tracePt t="21545" x="3906838" y="2901950"/>
          <p14:tracePt t="21558" x="3875088" y="2901950"/>
          <p14:tracePt t="21565" x="3851275" y="2901950"/>
          <p14:tracePt t="21577" x="3817938" y="2901950"/>
          <p14:tracePt t="21584" x="3770313" y="2901950"/>
          <p14:tracePt t="21595" x="3738563" y="2909888"/>
          <p14:tracePt t="21607" x="3714750" y="2909888"/>
          <p14:tracePt t="21615" x="3698875" y="2909888"/>
          <p14:tracePt t="21624" x="3683000" y="2909888"/>
          <p14:tracePt t="21636" x="3635375" y="2919413"/>
          <p14:tracePt t="21646" x="3611563" y="2919413"/>
          <p14:tracePt t="21658" x="3595688" y="2919413"/>
          <p14:tracePt t="21665" x="3587750" y="2919413"/>
          <p14:tracePt t="21676" x="3563938" y="2919413"/>
          <p14:tracePt t="21685" x="3556000" y="2927350"/>
          <p14:tracePt t="21695" x="3548063" y="2927350"/>
          <p14:tracePt t="21709" x="3540125" y="2927350"/>
          <p14:tracePt t="21715" x="3516313" y="2935288"/>
          <p14:tracePt t="21725" x="3508375" y="2935288"/>
          <p14:tracePt t="21734" x="3492500" y="2943225"/>
          <p14:tracePt t="21747" x="3476625" y="2943225"/>
          <p14:tracePt t="21757" x="3451225" y="2943225"/>
          <p14:tracePt t="21764" x="3443288" y="2951163"/>
          <p14:tracePt t="21775" x="3435350" y="2951163"/>
          <p14:tracePt t="21785" x="3435350" y="2959100"/>
          <p14:tracePt t="21887" x="3451225" y="2967038"/>
          <p14:tracePt t="21894" x="3467100" y="2967038"/>
          <p14:tracePt t="21908" x="3492500" y="2974975"/>
          <p14:tracePt t="21916" x="3500438" y="2974975"/>
          <p14:tracePt t="21925" x="3540125" y="2974975"/>
          <p14:tracePt t="21935" x="3556000" y="2974975"/>
          <p14:tracePt t="21944" x="3563938" y="2974975"/>
          <p14:tracePt t="21957" x="3579813" y="2982913"/>
          <p14:tracePt t="21976" x="3587750" y="2982913"/>
          <p14:tracePt t="21985" x="3595688" y="2982913"/>
          <p14:tracePt t="23097" x="3579813" y="2982913"/>
          <p14:tracePt t="23105" x="3563938" y="2982913"/>
          <p14:tracePt t="23115" x="3556000" y="2982913"/>
          <p14:tracePt t="23125" x="3540125" y="2982913"/>
          <p14:tracePt t="23135" x="3524250" y="2982913"/>
          <p14:tracePt t="23145" x="3500438" y="2982913"/>
          <p14:tracePt t="23157" x="3484563" y="2982913"/>
          <p14:tracePt t="23165" x="3476625" y="2982913"/>
          <p14:tracePt t="23175" x="3467100" y="2982913"/>
          <p14:tracePt t="23196" x="3459163" y="2982913"/>
          <p14:tracePt t="23207" x="3451225" y="2982913"/>
          <p14:tracePt t="23215" x="3443288" y="2982913"/>
          <p14:tracePt t="23235" x="3435350" y="2982913"/>
          <p14:tracePt t="23515" x="3451225" y="2982913"/>
          <p14:tracePt t="23525" x="3467100" y="2982913"/>
          <p14:tracePt t="23534" x="3484563" y="2982913"/>
          <p14:tracePt t="23545" x="3500438" y="2974975"/>
          <p14:tracePt t="23558" x="3516313" y="2974975"/>
          <p14:tracePt t="23565" x="3548063" y="2974975"/>
          <p14:tracePt t="23576" x="3595688" y="2974975"/>
          <p14:tracePt t="23585" x="3603625" y="2974975"/>
          <p14:tracePt t="23594" x="3619500" y="2974975"/>
          <p14:tracePt t="23607" x="3627438" y="2974975"/>
          <p14:tracePt t="23615" x="3643313" y="2974975"/>
          <p14:tracePt t="23626" x="3675063" y="2974975"/>
          <p14:tracePt t="23636" x="3698875" y="2974975"/>
          <p14:tracePt t="23645" x="3706813" y="2974975"/>
          <p14:tracePt t="23659" x="3722688" y="2967038"/>
          <p14:tracePt t="23665" x="3762375" y="2967038"/>
          <p14:tracePt t="23675" x="3778250" y="2967038"/>
          <p14:tracePt t="23685" x="3794125" y="2967038"/>
          <p14:tracePt t="23695" x="3825875" y="2967038"/>
          <p14:tracePt t="23707" x="3883025" y="2967038"/>
          <p14:tracePt t="23715" x="3906838" y="2967038"/>
          <p14:tracePt t="23725" x="3930650" y="2967038"/>
          <p14:tracePt t="23735" x="3962400" y="2967038"/>
          <p14:tracePt t="23745" x="4025900" y="2967038"/>
          <p14:tracePt t="23759" x="4073525" y="2967038"/>
          <p14:tracePt t="23764" x="4105275" y="2967038"/>
          <p14:tracePt t="23774" x="4129088" y="2967038"/>
          <p14:tracePt t="23784" x="4184650" y="2967038"/>
          <p14:tracePt t="23794" x="4210050" y="2967038"/>
          <p14:tracePt t="23807" x="4225925" y="2967038"/>
          <p14:tracePt t="23815" x="4249738" y="2967038"/>
          <p14:tracePt t="23825" x="4321175" y="2967038"/>
          <p14:tracePt t="23835" x="4344988" y="2967038"/>
          <p14:tracePt t="23845" x="4368800" y="2967038"/>
          <p14:tracePt t="23858" x="4400550" y="2967038"/>
          <p14:tracePt t="23865" x="4464050" y="2967038"/>
          <p14:tracePt t="23874" x="4487863" y="2967038"/>
          <p14:tracePt t="23888" x="4519613" y="2967038"/>
          <p14:tracePt t="23895" x="4543425" y="2967038"/>
          <p14:tracePt t="23908" x="4559300" y="2967038"/>
          <p14:tracePt t="23915" x="4592638" y="2974975"/>
          <p14:tracePt t="23925" x="4600575" y="2974975"/>
          <p14:tracePt t="23935" x="4608513" y="2974975"/>
          <p14:tracePt t="23945" x="4616450" y="2982913"/>
          <p14:tracePt t="23957" x="4624388" y="2982913"/>
          <p14:tracePt t="24035" x="4624388" y="2990850"/>
          <p14:tracePt t="24055" x="4624388" y="3006725"/>
          <p14:tracePt t="24065" x="4624388" y="3014663"/>
          <p14:tracePt t="24076" x="4624388" y="3030538"/>
          <p14:tracePt t="24086" x="4624388" y="3038475"/>
          <p14:tracePt t="24094" x="4624388" y="3046413"/>
          <p14:tracePt t="24107" x="4624388" y="3054350"/>
          <p14:tracePt t="24115" x="4616450" y="3070225"/>
          <p14:tracePt t="24124" x="4616450" y="3078163"/>
          <p14:tracePt t="24136" x="4616450" y="3086100"/>
          <p14:tracePt t="24145" x="4608513" y="3094038"/>
          <p14:tracePt t="24158" x="4592638" y="3125788"/>
          <p14:tracePt t="24165" x="4592638" y="3133725"/>
          <p14:tracePt t="24176" x="4584700" y="3141663"/>
          <p14:tracePt t="24187" x="4576763" y="3157538"/>
          <p14:tracePt t="24194" x="4567238" y="3157538"/>
          <p14:tracePt t="24207" x="4559300" y="3181350"/>
          <p14:tracePt t="24216" x="4559300" y="3189288"/>
          <p14:tracePt t="24225" x="4551363" y="3189288"/>
          <p14:tracePt t="24235" x="4543425" y="3205163"/>
          <p14:tracePt t="24245" x="4543425" y="3228975"/>
          <p14:tracePt t="24257" x="4535488" y="3236913"/>
          <p14:tracePt t="24264" x="4527550" y="3244850"/>
          <p14:tracePt t="24276" x="4527550" y="3252788"/>
          <p14:tracePt t="24284" x="4519613" y="3270250"/>
          <p14:tracePt t="24294" x="4519613" y="3278188"/>
          <p14:tracePt t="24335" x="4519613" y="3286125"/>
          <p14:tracePt t="24355" x="4519613" y="3302000"/>
          <p14:tracePt t="24375" x="4519613" y="3309938"/>
          <p14:tracePt t="24395" x="4519613" y="3317875"/>
          <p14:tracePt t="24405" x="4519613" y="3325813"/>
          <p14:tracePt t="24417" x="4519613" y="3333750"/>
          <p14:tracePt t="24425" x="4527550" y="3333750"/>
          <p14:tracePt t="24437" x="4543425" y="3333750"/>
          <p14:tracePt t="24444" x="4584700" y="3349625"/>
          <p14:tracePt t="24457" x="4608513" y="3349625"/>
          <p14:tracePt t="24465" x="4632325" y="3357563"/>
          <p14:tracePt t="24476" x="4664075" y="3357563"/>
          <p14:tracePt t="24485" x="4695825" y="3365500"/>
          <p14:tracePt t="24495" x="4783138" y="3365500"/>
          <p14:tracePt t="24508" x="4814888" y="3365500"/>
          <p14:tracePt t="24516" x="4846638" y="3365500"/>
          <p14:tracePt t="24524" x="4870450" y="3365500"/>
          <p14:tracePt t="24535" x="4918075" y="3365500"/>
          <p14:tracePt t="24547" x="4933950" y="3365500"/>
          <p14:tracePt t="24558" x="4951413" y="3365500"/>
          <p14:tracePt t="24575" x="4967288" y="3357563"/>
          <p14:tracePt t="24585" x="4975225" y="3357563"/>
          <p14:tracePt t="24595" x="4983163" y="3357563"/>
          <p14:tracePt t="24608" x="4991100" y="3357563"/>
          <p14:tracePt t="24625" x="5006975" y="3357563"/>
          <p14:tracePt t="24635" x="5014913" y="3357563"/>
          <p14:tracePt t="24646" x="5030788" y="3357563"/>
          <p14:tracePt t="24659" x="5054600" y="3357563"/>
          <p14:tracePt t="24665" x="5062538" y="3357563"/>
          <p14:tracePt t="24925" x="5062538" y="3365500"/>
          <p14:tracePt t="24945" x="5062538" y="3373438"/>
          <p14:tracePt t="24955" x="5054600" y="3381375"/>
          <p14:tracePt t="24965" x="5054600" y="3389313"/>
          <p14:tracePt t="24977" x="5046663" y="3397250"/>
          <p14:tracePt t="25355" x="5046663" y="3389313"/>
          <p14:tracePt t="25765" x="5046663" y="3381375"/>
          <p14:tracePt t="26085" x="5038725" y="3381375"/>
          <p14:tracePt t="26095" x="4991100" y="3389313"/>
          <p14:tracePt t="26106" x="4943475" y="3405188"/>
          <p14:tracePt t="26115" x="4846638" y="3413125"/>
          <p14:tracePt t="26125" x="4759325" y="3421063"/>
          <p14:tracePt t="26134" x="4656138" y="3429000"/>
          <p14:tracePt t="26145" x="4471988" y="3452813"/>
          <p14:tracePt t="26157" x="4376738" y="3452813"/>
          <p14:tracePt t="26165" x="4281488" y="3460750"/>
          <p14:tracePt t="26176" x="4217988" y="3460750"/>
          <p14:tracePt t="26185" x="4152900" y="3468688"/>
          <p14:tracePt t="26198" x="3994150" y="3468688"/>
          <p14:tracePt t="26207" x="3954463" y="3468688"/>
          <p14:tracePt t="26216" x="3906838" y="3468688"/>
          <p14:tracePt t="26225" x="3867150" y="3468688"/>
          <p14:tracePt t="26235" x="3706813" y="3468688"/>
          <p14:tracePt t="26245" x="3651250" y="3468688"/>
          <p14:tracePt t="26257" x="3563938" y="3468688"/>
          <p14:tracePt t="26264" x="3500438" y="3468688"/>
          <p14:tracePt t="26274" x="3292475" y="3468688"/>
          <p14:tracePt t="26285" x="3252788" y="3468688"/>
          <p14:tracePt t="26297" x="3197225" y="3468688"/>
          <p14:tracePt t="26308" x="3141663" y="3468688"/>
          <p14:tracePt t="26315" x="3036888" y="3468688"/>
          <p14:tracePt t="26325" x="3021013" y="3468688"/>
          <p14:tracePt t="26335" x="3005138" y="3468688"/>
          <p14:tracePt t="26345" x="2981325" y="3468688"/>
          <p14:tracePt t="26358" x="2901950" y="3476625"/>
          <p14:tracePt t="26365" x="2878138" y="3476625"/>
          <p14:tracePt t="26375" x="2854325" y="3476625"/>
          <p14:tracePt t="26385" x="2830513" y="3484563"/>
          <p14:tracePt t="26397" x="2725738" y="3484563"/>
          <p14:tracePt t="26408" x="2693988" y="3484563"/>
          <p14:tracePt t="26416" x="2662238" y="3484563"/>
          <p14:tracePt t="26425" x="2606675" y="3492500"/>
          <p14:tracePt t="26434" x="2551113" y="3492500"/>
          <p14:tracePt t="26445" x="2527300" y="3492500"/>
          <p14:tracePt t="26458" x="2495550" y="3500438"/>
          <p14:tracePt t="26464" x="2463800" y="3500438"/>
          <p14:tracePt t="26475" x="2447925" y="3500438"/>
          <p14:tracePt t="26485" x="2392363" y="3508375"/>
          <p14:tracePt t="26497" x="2374900" y="3508375"/>
          <p14:tracePt t="26507" x="2359025" y="3508375"/>
          <p14:tracePt t="26515" x="2343150" y="3508375"/>
          <p14:tracePt t="26526" x="2303463" y="3516313"/>
          <p14:tracePt t="26534" x="2287588" y="3516313"/>
          <p14:tracePt t="26545" x="2263775" y="3516313"/>
          <p14:tracePt t="26559" x="2247900" y="3516313"/>
          <p14:tracePt t="26564" x="2208213" y="3516313"/>
          <p14:tracePt t="26575" x="2192338" y="3516313"/>
          <p14:tracePt t="26585" x="2184400" y="3516313"/>
          <p14:tracePt t="26596" x="2168525" y="3516313"/>
          <p14:tracePt t="26607" x="2136775" y="3516313"/>
          <p14:tracePt t="26615" x="2120900" y="3516313"/>
          <p14:tracePt t="26626" x="2105025" y="3516313"/>
          <p14:tracePt t="26636" x="2097088" y="3516313"/>
          <p14:tracePt t="26645" x="2065338" y="3516313"/>
          <p14:tracePt t="26659" x="2049463" y="3516313"/>
          <p14:tracePt t="26665" x="2033588" y="3508375"/>
          <p14:tracePt t="26675" x="2008188" y="3508375"/>
          <p14:tracePt t="26686" x="1984375" y="3508375"/>
          <p14:tracePt t="26705" x="1976438" y="3508375"/>
          <p14:tracePt t="26715" x="1968500" y="3508375"/>
          <p14:tracePt t="26726" x="1952625" y="3508375"/>
          <p14:tracePt t="26735" x="1944688" y="3508375"/>
          <p14:tracePt t="26745" x="1936750" y="3508375"/>
          <p14:tracePt t="26758" x="1920875" y="3508375"/>
          <p14:tracePt t="26766" x="1912938" y="3508375"/>
          <p14:tracePt t="26775" x="1905000" y="3500438"/>
          <p14:tracePt t="26785" x="1897063" y="3500438"/>
          <p14:tracePt t="26835" x="1889125" y="3500438"/>
          <p14:tracePt t="26845" x="1889125" y="3492500"/>
          <p14:tracePt t="26857" x="1881188" y="3492500"/>
          <p14:tracePt t="26865" x="1873250" y="3492500"/>
          <p14:tracePt t="26875" x="1873250" y="3484563"/>
          <p14:tracePt t="26887" x="1865313" y="3476625"/>
          <p14:tracePt t="26896" x="1841500" y="3468688"/>
          <p14:tracePt t="26975" x="1833563" y="3460750"/>
          <p14:tracePt t="26985" x="1833563" y="3452813"/>
          <p14:tracePt t="27015" x="1833563" y="3444875"/>
          <p14:tracePt t="27086" x="1833563" y="3436938"/>
          <p14:tracePt t="27105" x="1833563" y="3429000"/>
          <p14:tracePt t="27136" x="1849438" y="3421063"/>
          <p14:tracePt t="27157" x="1857375" y="3421063"/>
          <p14:tracePt t="27165" x="1873250" y="3421063"/>
          <p14:tracePt t="27175" x="1897063" y="3421063"/>
          <p14:tracePt t="27186" x="1920875" y="3429000"/>
          <p14:tracePt t="27195" x="1928813" y="3436938"/>
          <p14:tracePt t="27208" x="1936750" y="3436938"/>
          <p14:tracePt t="27215" x="1944688" y="3444875"/>
          <p14:tracePt t="27225" x="1952625" y="3444875"/>
          <p14:tracePt t="27265" x="1952625" y="3460750"/>
          <p14:tracePt t="27287" x="1952625" y="3468688"/>
          <p14:tracePt t="27295" x="1944688" y="3484563"/>
          <p14:tracePt t="27306" x="1928813" y="3500438"/>
          <p14:tracePt t="27315" x="1920875" y="3508375"/>
          <p14:tracePt t="27325" x="1912938" y="3524250"/>
          <p14:tracePt t="27335" x="1897063" y="3532188"/>
          <p14:tracePt t="27345" x="1889125" y="3548063"/>
          <p14:tracePt t="27357" x="1881188" y="3563938"/>
          <p14:tracePt t="27365" x="1873250" y="3563938"/>
          <p14:tracePt t="27376" x="1865313" y="3563938"/>
          <p14:tracePt t="27388" x="1865313" y="3571875"/>
          <p14:tracePt t="27394" x="1865313" y="3579813"/>
          <p14:tracePt t="27445" x="1865313" y="3587750"/>
          <p14:tracePt t="27455" x="1865313" y="3595688"/>
          <p14:tracePt t="27465" x="1865313" y="3605213"/>
          <p14:tracePt t="27473" x="1873250" y="3613150"/>
          <p14:tracePt t="27484" x="1873250" y="3621088"/>
          <p14:tracePt t="27494" x="1873250" y="3629025"/>
          <p14:tracePt t="27504" x="1881188" y="3629025"/>
          <p14:tracePt t="27515" x="1889125" y="3644900"/>
          <p14:tracePt t="27534" x="1889125" y="3660775"/>
          <p14:tracePt t="27544" x="1897063" y="3660775"/>
          <p14:tracePt t="27555" x="1897063" y="3668713"/>
          <p14:tracePt t="27564" x="1897063" y="3684588"/>
          <p14:tracePt t="27574" x="1897063" y="3692525"/>
          <p14:tracePt t="27594" x="1897063" y="3716338"/>
          <p14:tracePt t="27606" x="1889125" y="3724275"/>
          <p14:tracePt t="27615" x="1881188" y="3740150"/>
          <p14:tracePt t="27624" x="1873250" y="3748088"/>
          <p14:tracePt t="27634" x="1857375" y="3771900"/>
          <p14:tracePt t="27644" x="1841500" y="3787775"/>
          <p14:tracePt t="27655" x="1825625" y="3795713"/>
          <p14:tracePt t="27664" x="1817688" y="3803650"/>
          <p14:tracePt t="27674" x="1809750" y="3811588"/>
          <p14:tracePt t="27683" x="1801813" y="3827463"/>
          <p14:tracePt t="27704" x="1801813" y="3835400"/>
          <p14:tracePt t="27724" x="1793875" y="3835400"/>
          <p14:tracePt t="27744" x="1793875" y="3843338"/>
          <p14:tracePt t="27794" x="1793875" y="3851275"/>
          <p14:tracePt t="27846" x="1793875" y="3859213"/>
          <p14:tracePt t="27876" x="1801813" y="3859213"/>
          <p14:tracePt t="28895" x="1801813" y="3851275"/>
          <p14:tracePt t="28915" x="1801813" y="3843338"/>
          <p14:tracePt t="28925" x="1801813" y="3835400"/>
          <p14:tracePt t="28937" x="1801813" y="3827463"/>
          <p14:tracePt t="28945" x="1801813" y="3819525"/>
          <p14:tracePt t="28956" x="1801813" y="3811588"/>
          <p14:tracePt t="28965" x="1801813" y="3795713"/>
          <p14:tracePt t="28975" x="1801813" y="3787775"/>
          <p14:tracePt t="28995" x="1801813" y="3779838"/>
          <p14:tracePt t="29007" x="1801813" y="3763963"/>
          <p14:tracePt t="29025" x="1801813" y="3756025"/>
          <p14:tracePt t="29036" x="1801813" y="3748088"/>
          <p14:tracePt t="29045" x="1801813" y="3740150"/>
          <p14:tracePt t="29057" x="1801813" y="3724275"/>
          <p14:tracePt t="29065" x="1801813" y="3708400"/>
          <p14:tracePt t="29085" x="1801813" y="3700463"/>
          <p14:tracePt t="29095" x="1801813" y="3676650"/>
          <p14:tracePt t="29108" x="1801813" y="3660775"/>
          <p14:tracePt t="29115" x="1801813" y="3652838"/>
          <p14:tracePt t="29126" x="1801813" y="3644900"/>
          <p14:tracePt t="29137" x="1801813" y="3613150"/>
          <p14:tracePt t="29146" x="1801813" y="3595688"/>
          <p14:tracePt t="29166" x="1801813" y="3587750"/>
          <p14:tracePt t="29175" x="1801813" y="3571875"/>
          <p14:tracePt t="29185" x="1801813" y="3563938"/>
          <p14:tracePt t="29195" x="1801813" y="3556000"/>
          <p14:tracePt t="29208" x="1801813" y="3540125"/>
          <p14:tracePt t="29215" x="1817688" y="3516313"/>
          <p14:tracePt t="29235" x="1817688" y="3500438"/>
          <p14:tracePt t="29245" x="1825625" y="3492500"/>
          <p14:tracePt t="29257" x="1833563" y="3484563"/>
          <p14:tracePt t="29267" x="1833563" y="3476625"/>
          <p14:tracePt t="29285" x="1833563" y="3468688"/>
          <p14:tracePt t="29295" x="1833563" y="3460750"/>
          <p14:tracePt t="29307" x="1841500" y="3460750"/>
          <p14:tracePt t="29335" x="1841500" y="3452813"/>
          <p14:tracePt t="29366" x="1841500" y="3444875"/>
          <p14:tracePt t="29385" x="1841500" y="3436938"/>
          <p14:tracePt t="29397" x="1841500" y="3429000"/>
          <p14:tracePt t="29415" x="1841500" y="3421063"/>
          <p14:tracePt t="29425" x="1841500" y="3413125"/>
          <p14:tracePt t="29445" x="1841500" y="3405188"/>
          <p14:tracePt t="29455" x="1841500" y="3397250"/>
          <p14:tracePt t="29486" x="1849438" y="3397250"/>
          <p14:tracePt t="29498" x="1857375" y="3397250"/>
          <p14:tracePt t="29505" x="1865313" y="3397250"/>
          <p14:tracePt t="29515" x="1881188" y="3397250"/>
          <p14:tracePt t="29524" x="1889125" y="3397250"/>
          <p14:tracePt t="29535" x="1897063" y="3397250"/>
          <p14:tracePt t="29545" x="1912938" y="3413125"/>
          <p14:tracePt t="29565" x="1912938" y="3421063"/>
          <p14:tracePt t="29625" x="1912938" y="3429000"/>
          <p14:tracePt t="29635" x="1912938" y="3436938"/>
          <p14:tracePt t="29655" x="1905000" y="3444875"/>
          <p14:tracePt t="29665" x="1897063" y="3444875"/>
          <p14:tracePt t="29675" x="1881188" y="3452813"/>
          <p14:tracePt t="29685" x="1873250" y="3460750"/>
          <p14:tracePt t="29696" x="1865313" y="3460750"/>
          <p14:tracePt t="29708" x="1865313" y="3468688"/>
          <p14:tracePt t="29715" x="1857375" y="3476625"/>
          <p14:tracePt t="29755" x="1857375" y="3484563"/>
          <p14:tracePt t="29775" x="1857375" y="3492500"/>
          <p14:tracePt t="29795" x="1857375" y="3508375"/>
          <p14:tracePt t="29815" x="1857375" y="3516313"/>
          <p14:tracePt t="29827" x="1857375" y="3524250"/>
          <p14:tracePt t="29835" x="1857375" y="3540125"/>
          <p14:tracePt t="29845" x="1865313" y="3548063"/>
          <p14:tracePt t="29856" x="1873250" y="3548063"/>
          <p14:tracePt t="29865" x="1873250" y="3556000"/>
          <p14:tracePt t="29875" x="1881188" y="3571875"/>
          <p14:tracePt t="29895" x="1881188" y="3579813"/>
          <p14:tracePt t="29908" x="1889125" y="3579813"/>
          <p14:tracePt t="29926" x="1897063" y="3587750"/>
          <p14:tracePt t="29935" x="1897063" y="3595688"/>
          <p14:tracePt t="29945" x="1897063" y="3605213"/>
          <p14:tracePt t="29959" x="1897063" y="3613150"/>
          <p14:tracePt t="29965" x="1897063" y="3621088"/>
          <p14:tracePt t="29974" x="1897063" y="3636963"/>
          <p14:tracePt t="29993" x="1889125" y="3644900"/>
          <p14:tracePt t="29998" x="1889125" y="3652838"/>
          <p14:tracePt t="30009" x="1889125" y="3660775"/>
          <p14:tracePt t="30015" x="1881188" y="3668713"/>
          <p14:tracePt t="30026" x="1881188" y="3676650"/>
          <p14:tracePt t="30045" x="1873250" y="3692525"/>
          <p14:tracePt t="30059" x="1873250" y="3700463"/>
          <p14:tracePt t="30065" x="1873250" y="3708400"/>
          <p14:tracePt t="30085" x="1873250" y="3716338"/>
          <p14:tracePt t="30425" x="1873250" y="3708400"/>
          <p14:tracePt t="30435" x="1873250" y="3700463"/>
          <p14:tracePt t="30445" x="1873250" y="3684588"/>
          <p14:tracePt t="30456" x="1865313" y="3668713"/>
          <p14:tracePt t="30465" x="1865313" y="3621088"/>
          <p14:tracePt t="30474" x="1865313" y="3605213"/>
          <p14:tracePt t="30487" x="1865313" y="3579813"/>
          <p14:tracePt t="30496" x="1865313" y="3563938"/>
          <p14:tracePt t="30508" x="1865313" y="3540125"/>
          <p14:tracePt t="30515" x="1865313" y="3532188"/>
          <p14:tracePt t="30525" x="1865313" y="3524250"/>
          <p14:tracePt t="30535" x="1865313" y="3516313"/>
          <p14:tracePt t="30545" x="1873250" y="3492500"/>
          <p14:tracePt t="30565" x="1881188" y="3484563"/>
          <p14:tracePt t="30576" x="1881188" y="3460750"/>
          <p14:tracePt t="30587" x="1889125" y="3444875"/>
          <p14:tracePt t="30595" x="1897063" y="3436938"/>
          <p14:tracePt t="30607" x="1897063" y="3429000"/>
          <p14:tracePt t="30615" x="1897063" y="3421063"/>
          <p14:tracePt t="30625" x="1905000" y="3405188"/>
          <p14:tracePt t="30637" x="1905000" y="3397250"/>
          <p14:tracePt t="30657" x="1905000" y="3389313"/>
          <p14:tracePt t="30665" x="1912938" y="3389313"/>
          <p14:tracePt t="30816" x="1912938" y="3397250"/>
          <p14:tracePt t="30824" x="1912938" y="3405188"/>
          <p14:tracePt t="30835" x="1912938" y="3413125"/>
          <p14:tracePt t="30856" x="1912938" y="3429000"/>
          <p14:tracePt t="30865" x="1912938" y="3436938"/>
          <p14:tracePt t="30875" x="1912938" y="3452813"/>
          <p14:tracePt t="30885" x="1912938" y="3460750"/>
          <p14:tracePt t="30895" x="1912938" y="3476625"/>
          <p14:tracePt t="30908" x="1905000" y="3476625"/>
          <p14:tracePt t="30917" x="1905000" y="3500438"/>
          <p14:tracePt t="30926" x="1905000" y="3508375"/>
          <p14:tracePt t="30937" x="1897063" y="3516313"/>
          <p14:tracePt t="30945" x="1897063" y="3524250"/>
          <p14:tracePt t="30958" x="1889125" y="3540125"/>
          <p14:tracePt t="30965" x="1889125" y="3548063"/>
          <p14:tracePt t="30985" x="1889125" y="3556000"/>
          <p14:tracePt t="30995" x="1889125" y="3579813"/>
          <p14:tracePt t="31016" x="1897063" y="3587750"/>
          <p14:tracePt t="31035" x="1897063" y="3595688"/>
          <p14:tracePt t="31047" x="1912938" y="3613150"/>
          <p14:tracePt t="31065" x="1912938" y="3621088"/>
          <p14:tracePt t="31075" x="1920875" y="3629025"/>
          <p14:tracePt t="31147" x="1920875" y="3636963"/>
          <p14:tracePt t="31165" x="1920875" y="3652838"/>
          <p14:tracePt t="31175" x="1912938" y="3652838"/>
          <p14:tracePt t="31185" x="1905000" y="3660775"/>
          <p14:tracePt t="31205" x="1897063" y="3676650"/>
          <p14:tracePt t="31215" x="1889125" y="3676650"/>
          <p14:tracePt t="31235" x="1881188" y="3684588"/>
          <p14:tracePt t="31265" x="1881188" y="3692525"/>
          <p14:tracePt t="32469" x="1881188" y="3684588"/>
          <p14:tracePt t="32478" x="1889125" y="3676650"/>
          <p14:tracePt t="32487" x="1897063" y="3668713"/>
          <p14:tracePt t="32495" x="1905000" y="3660775"/>
          <p14:tracePt t="32507" x="1912938" y="3652838"/>
          <p14:tracePt t="32523" x="1920875" y="3644900"/>
          <p14:tracePt t="32533" x="1960563" y="3621088"/>
          <p14:tracePt t="32542" x="1968500" y="3613150"/>
          <p14:tracePt t="32553" x="2008188" y="3587750"/>
          <p14:tracePt t="32563" x="2041525" y="3571875"/>
          <p14:tracePt t="32573" x="2120900" y="3548063"/>
          <p14:tracePt t="32582" x="2184400" y="3532188"/>
          <p14:tracePt t="32593" x="2239963" y="3516313"/>
          <p14:tracePt t="32606" x="2303463" y="3508375"/>
          <p14:tracePt t="32614" x="2487613" y="3484563"/>
          <p14:tracePt t="32625" x="2551113" y="3476625"/>
          <p14:tracePt t="32635" x="2630488" y="3468688"/>
          <p14:tracePt t="32644" x="2693988" y="3468688"/>
          <p14:tracePt t="32656" x="2862263" y="3436938"/>
          <p14:tracePt t="32666" x="2917825" y="3436938"/>
          <p14:tracePt t="32674" x="2949575" y="3429000"/>
          <p14:tracePt t="32684" x="2989263" y="3429000"/>
          <p14:tracePt t="32694" x="3076575" y="3429000"/>
          <p14:tracePt t="32706" x="3133725" y="3429000"/>
          <p14:tracePt t="32714" x="3157538" y="3429000"/>
          <p14:tracePt t="32724" x="3173413" y="3429000"/>
          <p14:tracePt t="32734" x="3189288" y="3429000"/>
          <p14:tracePt t="32744" x="3228975" y="3429000"/>
          <p14:tracePt t="32756" x="3244850" y="3429000"/>
          <p14:tracePt t="32765" x="3260725" y="3429000"/>
          <p14:tracePt t="32774" x="3276600" y="3429000"/>
          <p14:tracePt t="32784" x="3324225" y="3436938"/>
          <p14:tracePt t="32796" x="3348038" y="3436938"/>
          <p14:tracePt t="32807" x="3371850" y="3436938"/>
          <p14:tracePt t="32814" x="3387725" y="3436938"/>
          <p14:tracePt t="32824" x="3435350" y="3436938"/>
          <p14:tracePt t="32834" x="3451225" y="3436938"/>
          <p14:tracePt t="32844" x="3467100" y="3436938"/>
          <p14:tracePt t="32856" x="3484563" y="3436938"/>
          <p14:tracePt t="32864" x="3540125" y="3436938"/>
          <p14:tracePt t="32874" x="3563938" y="3436938"/>
          <p14:tracePt t="32885" x="3587750" y="3436938"/>
          <p14:tracePt t="32895" x="3603625" y="3436938"/>
          <p14:tracePt t="32906" x="3659188" y="3436938"/>
          <p14:tracePt t="32914" x="3683000" y="3436938"/>
          <p14:tracePt t="32924" x="3690938" y="3436938"/>
          <p14:tracePt t="32934" x="3706813" y="3436938"/>
          <p14:tracePt t="32944" x="3730625" y="3436938"/>
          <p14:tracePt t="32956" x="3754438" y="3436938"/>
          <p14:tracePt t="32964" x="3762375" y="3436938"/>
          <p14:tracePt t="32974" x="3770313" y="3436938"/>
          <p14:tracePt t="32991" x="3802063" y="3436938"/>
          <p14:tracePt t="32996" x="3817938" y="3436938"/>
          <p14:tracePt t="33006" x="3833813" y="3436938"/>
          <p14:tracePt t="33014" x="3851275" y="3436938"/>
          <p14:tracePt t="33024" x="3867150" y="3436938"/>
          <p14:tracePt t="33034" x="3898900" y="3436938"/>
          <p14:tracePt t="33054" x="3906838" y="3436938"/>
          <p14:tracePt t="33064" x="3914775" y="3436938"/>
          <p14:tracePt t="33084" x="3922713" y="3436938"/>
          <p14:tracePt t="33105" x="3930650" y="3436938"/>
          <p14:tracePt t="33114" x="3938588" y="3436938"/>
          <p14:tracePt t="33125" x="3946525" y="3429000"/>
          <p14:tracePt t="33144" x="3954463" y="3429000"/>
          <p14:tracePt t="33157" x="3962400" y="3421063"/>
          <p14:tracePt t="33164" x="3970338" y="3421063"/>
          <p14:tracePt t="33174" x="3986213" y="3421063"/>
          <p14:tracePt t="33184" x="3994150" y="3421063"/>
          <p14:tracePt t="33194" x="4017963" y="3421063"/>
          <p14:tracePt t="33206" x="4025900" y="3421063"/>
          <p14:tracePt t="33214" x="4033838" y="3421063"/>
          <p14:tracePt t="33226" x="4057650" y="3421063"/>
          <p14:tracePt t="33234" x="4081463" y="3436938"/>
          <p14:tracePt t="33244" x="4097338" y="3444875"/>
          <p14:tracePt t="33258" x="4105275" y="3452813"/>
          <p14:tracePt t="33274" x="4113213" y="3460750"/>
          <p14:tracePt t="33284" x="4113213" y="3468688"/>
          <p14:tracePt t="33294" x="4121150" y="3468688"/>
          <p14:tracePt t="33306" x="4121150" y="3476625"/>
          <p14:tracePt t="33325" x="4121150" y="3484563"/>
          <p14:tracePt t="33334" x="4121150" y="3492500"/>
          <p14:tracePt t="33344" x="4121150" y="3500438"/>
          <p14:tracePt t="33357" x="4121150" y="3508375"/>
          <p14:tracePt t="33364" x="4105275" y="3524250"/>
          <p14:tracePt t="33374" x="4105275" y="3532188"/>
          <p14:tracePt t="33385" x="4097338" y="3532188"/>
          <p14:tracePt t="33394" x="4097338" y="3540125"/>
          <p14:tracePt t="33406" x="4089400" y="3540125"/>
          <p14:tracePt t="33414" x="4089400" y="3548063"/>
          <p14:tracePt t="33535" x="4089400" y="3563938"/>
          <p14:tracePt t="33545" x="4097338" y="3571875"/>
          <p14:tracePt t="33558" x="4105275" y="3587750"/>
          <p14:tracePt t="33565" x="4129088" y="3605213"/>
          <p14:tracePt t="33575" x="4160838" y="3644900"/>
          <p14:tracePt t="33585" x="4160838" y="3660775"/>
          <p14:tracePt t="33596" x="4168775" y="3668713"/>
          <p14:tracePt t="33607" x="4176713" y="3676650"/>
          <p14:tracePt t="33615" x="4176713" y="3692525"/>
          <p14:tracePt t="33636" x="4176713" y="3700463"/>
          <p14:tracePt t="33646" x="4176713" y="3708400"/>
          <p14:tracePt t="33660" x="4160838" y="3724275"/>
          <p14:tracePt t="33665" x="4152900" y="3724275"/>
          <p14:tracePt t="33675" x="4144963" y="3732213"/>
          <p14:tracePt t="33685" x="4137025" y="3740150"/>
          <p14:tracePt t="33698" x="4113213" y="3740150"/>
          <p14:tracePt t="33715" x="4105275" y="3740150"/>
          <p14:tracePt t="34035" x="4097338" y="3740150"/>
          <p14:tracePt t="34075" x="4089400" y="3740150"/>
          <p14:tracePt t="34105" x="4081463" y="3740150"/>
          <p14:tracePt t="34136" x="4073525" y="3740150"/>
          <p14:tracePt t="34145" x="4065588" y="3740150"/>
          <p14:tracePt t="34155" x="4057650" y="3740150"/>
          <p14:tracePt t="34225" x="4041775" y="3740150"/>
          <p14:tracePt t="34235" x="4017963" y="3740150"/>
          <p14:tracePt t="34245" x="3970338" y="3756025"/>
          <p14:tracePt t="34256" x="3930650" y="3763963"/>
          <p14:tracePt t="34265" x="3825875" y="3787775"/>
          <p14:tracePt t="34276" x="3540125" y="3819525"/>
          <p14:tracePt t="34286" x="3443288" y="3827463"/>
          <p14:tracePt t="34295" x="3324225" y="3827463"/>
          <p14:tracePt t="34309" x="3268663" y="3835400"/>
          <p14:tracePt t="34317" x="2997200" y="3843338"/>
          <p14:tracePt t="34327" x="2909888" y="3843338"/>
          <p14:tracePt t="34335" x="2854325" y="3851275"/>
          <p14:tracePt t="34345" x="2822575" y="3851275"/>
          <p14:tracePt t="34359" x="2725738" y="3867150"/>
          <p14:tracePt t="34365" x="2709863" y="3867150"/>
          <p14:tracePt t="34376" x="2686050" y="3875088"/>
          <p14:tracePt t="34385" x="2670175" y="3883025"/>
          <p14:tracePt t="34395" x="2646363" y="3883025"/>
          <p14:tracePt t="34408" x="2630488" y="3883025"/>
          <p14:tracePt t="34417" x="2614613" y="3883025"/>
          <p14:tracePt t="34425" x="2590800" y="3883025"/>
          <p14:tracePt t="34437" x="2566988" y="3883025"/>
          <p14:tracePt t="34448" x="2527300" y="3883025"/>
          <p14:tracePt t="34458" x="2519363" y="3883025"/>
          <p14:tracePt t="34467" x="2503488" y="3883025"/>
          <p14:tracePt t="34475" x="2495550" y="3883025"/>
          <p14:tracePt t="34485" x="2479675" y="3883025"/>
          <p14:tracePt t="34506" x="2471738" y="3883025"/>
          <p14:tracePt t="34525" x="2463800" y="3883025"/>
          <p14:tracePt t="34547" x="2447925" y="3883025"/>
          <p14:tracePt t="34556" x="2439988" y="3883025"/>
          <p14:tracePt t="34565" x="2424113" y="3883025"/>
          <p14:tracePt t="34577" x="2416175" y="3883025"/>
          <p14:tracePt t="34585" x="2408238" y="3883025"/>
          <p14:tracePt t="34595" x="2408238" y="3890963"/>
          <p14:tracePt t="34607" x="2400300" y="3898900"/>
          <p14:tracePt t="34646" x="2400300" y="3906838"/>
          <p14:tracePt t="34657" x="2416175" y="3914775"/>
          <p14:tracePt t="34666" x="2439988" y="3930650"/>
          <p14:tracePt t="34678" x="2463800" y="3930650"/>
          <p14:tracePt t="34685" x="2495550" y="3938588"/>
          <p14:tracePt t="34696" x="2543175" y="3948113"/>
          <p14:tracePt t="34708" x="2598738" y="3956050"/>
          <p14:tracePt t="34715" x="2646363" y="3956050"/>
          <p14:tracePt t="34726" x="2678113" y="3956050"/>
          <p14:tracePt t="34735" x="2759075" y="3956050"/>
          <p14:tracePt t="34746" x="2798763" y="3956050"/>
          <p14:tracePt t="34758" x="2814638" y="3956050"/>
          <p14:tracePt t="34765" x="2838450" y="3956050"/>
          <p14:tracePt t="34776" x="2854325" y="3956050"/>
          <p14:tracePt t="34785" x="2878138" y="3956050"/>
          <p14:tracePt t="34795" x="2886075" y="3956050"/>
          <p14:tracePt t="34809" x="2909888" y="3956050"/>
          <p14:tracePt t="34815" x="2933700" y="3956050"/>
          <p14:tracePt t="34825" x="2949575" y="3956050"/>
          <p14:tracePt t="34835" x="2973388" y="3948113"/>
          <p14:tracePt t="34845" x="2989263" y="3948113"/>
          <p14:tracePt t="34858" x="3013075" y="3948113"/>
          <p14:tracePt t="34865" x="3028950" y="3948113"/>
          <p14:tracePt t="34886" x="3036888" y="3948113"/>
          <p14:tracePt t="35007" x="3044825" y="3948113"/>
          <p14:tracePt t="35025" x="3044825" y="3956050"/>
          <p14:tracePt t="35045" x="3052763" y="3956050"/>
          <p14:tracePt t="35055" x="3052763" y="3963988"/>
          <p14:tracePt t="35065" x="3060700" y="3963988"/>
          <p14:tracePt t="35106" x="3068638" y="3963988"/>
          <p14:tracePt t="35125" x="3076575" y="3963988"/>
          <p14:tracePt t="35145" x="3100388" y="3963988"/>
          <p14:tracePt t="35155" x="3109913" y="3963988"/>
          <p14:tracePt t="35165" x="3117850" y="3963988"/>
          <p14:tracePt t="35185" x="3133725" y="3963988"/>
          <p14:tracePt t="35195" x="3141663" y="3963988"/>
          <p14:tracePt t="35207" x="3149600" y="3963988"/>
          <p14:tracePt t="35225" x="3173413" y="3956050"/>
          <p14:tracePt t="35235" x="3181350" y="3956050"/>
          <p14:tracePt t="35245" x="3197225" y="3956050"/>
          <p14:tracePt t="35258" x="3213100" y="3956050"/>
          <p14:tracePt t="35265" x="3236913" y="3956050"/>
          <p14:tracePt t="35275" x="3276600" y="3956050"/>
          <p14:tracePt t="35285" x="3300413" y="3956050"/>
          <p14:tracePt t="35296" x="3324225" y="3956050"/>
          <p14:tracePt t="35309" x="3340100" y="3956050"/>
          <p14:tracePt t="35315" x="3395663" y="3956050"/>
          <p14:tracePt t="35326" x="3427413" y="3956050"/>
          <p14:tracePt t="35335" x="3451225" y="3956050"/>
          <p14:tracePt t="35346" x="3476625" y="3956050"/>
          <p14:tracePt t="35358" x="3532188" y="3956050"/>
          <p14:tracePt t="35365" x="3556000" y="3956050"/>
          <p14:tracePt t="35376" x="3579813" y="3956050"/>
          <p14:tracePt t="35385" x="3603625" y="3956050"/>
          <p14:tracePt t="35395" x="3635375" y="3956050"/>
          <p14:tracePt t="35409" x="3651250" y="3956050"/>
          <p14:tracePt t="35415" x="3659188" y="3956050"/>
          <p14:tracePt t="35425" x="3667125" y="3956050"/>
          <p14:tracePt t="35439" x="3690938" y="3948113"/>
          <p14:tracePt t="35445" x="3698875" y="3948113"/>
          <p14:tracePt t="35458" x="3706813" y="3948113"/>
          <p14:tracePt t="35465" x="3722688" y="3948113"/>
          <p14:tracePt t="35475" x="3762375" y="3948113"/>
          <p14:tracePt t="35485" x="3778250" y="3948113"/>
          <p14:tracePt t="35495" x="3802063" y="3948113"/>
          <p14:tracePt t="35508" x="3825875" y="3948113"/>
          <p14:tracePt t="35515" x="3859213" y="3948113"/>
          <p14:tracePt t="35526" x="3875088" y="3948113"/>
          <p14:tracePt t="35537" x="3890963" y="3948113"/>
          <p14:tracePt t="35545" x="3898900" y="3948113"/>
          <p14:tracePt t="35559" x="3914775" y="3948113"/>
          <p14:tracePt t="35565" x="3946525" y="3948113"/>
          <p14:tracePt t="35575" x="3970338" y="3948113"/>
          <p14:tracePt t="35585" x="3994150" y="3948113"/>
          <p14:tracePt t="35595" x="4017963" y="3948113"/>
          <p14:tracePt t="35608" x="4049713" y="3948113"/>
          <p14:tracePt t="35615" x="4073525" y="3948113"/>
          <p14:tracePt t="35638" x="4081463" y="3948113"/>
          <p14:tracePt t="35695" x="4089400" y="3948113"/>
          <p14:tracePt t="35715" x="4097338" y="3948113"/>
          <p14:tracePt t="35755" x="4097338" y="3938588"/>
          <p14:tracePt t="35795" x="4105275" y="3938588"/>
          <p14:tracePt t="35805" x="4105275" y="3930650"/>
          <p14:tracePt t="35825" x="4113213" y="3930650"/>
          <p14:tracePt t="35835" x="4113213" y="3922713"/>
          <p14:tracePt t="35855" x="4121150" y="3922713"/>
          <p14:tracePt t="35868" x="4129088" y="3922713"/>
          <p14:tracePt t="36096" x="4129088" y="3914775"/>
          <p14:tracePt t="36135" x="4137025" y="3914775"/>
          <p14:tracePt t="36145" x="4137025" y="3906838"/>
          <p14:tracePt t="36328" x="4144963" y="3906838"/>
          <p14:tracePt t="37695" x="4144963" y="3914775"/>
          <p14:tracePt t="37705" x="4137025" y="3914775"/>
          <p14:tracePt t="37716" x="4129088" y="3914775"/>
          <p14:tracePt t="37725" x="4121150" y="3922713"/>
          <p14:tracePt t="37735" x="4113213" y="3930650"/>
          <p14:tracePt t="37748" x="4105275" y="3930650"/>
          <p14:tracePt t="38235" x="4113213" y="3930650"/>
          <p14:tracePt t="38285" x="4121150" y="3930650"/>
          <p14:tracePt t="38455" x="4129088" y="3930650"/>
          <p14:tracePt t="38535" x="4137025" y="3930650"/>
          <p14:tracePt t="38555" x="4137025" y="3938588"/>
          <p14:tracePt t="38566" x="4144963" y="3938588"/>
          <p14:tracePt t="38575" x="4152900" y="3948113"/>
          <p14:tracePt t="38595" x="4152900" y="3956050"/>
          <p14:tracePt t="38608" x="4152900" y="3963988"/>
          <p14:tracePt t="38615" x="4160838" y="3963988"/>
          <p14:tracePt t="38625" x="4160838" y="3971925"/>
          <p14:tracePt t="38645" x="4160838" y="3979863"/>
          <p14:tracePt t="38666" x="4160838" y="3987800"/>
          <p14:tracePt t="38675" x="4160838" y="3995738"/>
          <p14:tracePt t="38693" x="4160838" y="4003675"/>
          <p14:tracePt t="38703" x="4160838" y="4011613"/>
          <p14:tracePt t="38713" x="4160838" y="4019550"/>
          <p14:tracePt t="38733" x="4160838" y="4027488"/>
          <p14:tracePt t="38743" x="4152900" y="4027488"/>
          <p14:tracePt t="38754" x="4144963" y="4027488"/>
          <p14:tracePt t="38764" x="4144963" y="4035425"/>
          <p14:tracePt t="38774" x="4137025" y="4035425"/>
          <p14:tracePt t="38784" x="4129088" y="4035425"/>
          <p14:tracePt t="38795" x="4121150" y="4035425"/>
          <p14:tracePt t="38814" x="4113213" y="4035425"/>
          <p14:tracePt t="38825" x="4105275" y="4035425"/>
          <p14:tracePt t="38836" x="4097338" y="4043363"/>
          <p14:tracePt t="38845" x="4089400" y="4051300"/>
          <p14:tracePt t="38864" x="4081463" y="4051300"/>
          <p14:tracePt t="38874" x="4057650" y="4051300"/>
          <p14:tracePt t="38885" x="4049713" y="4051300"/>
          <p14:tracePt t="38895" x="4041775" y="4059238"/>
          <p14:tracePt t="38907" x="4025900" y="4059238"/>
          <p14:tracePt t="38914" x="4002088" y="4059238"/>
          <p14:tracePt t="38935" x="3994150" y="4067175"/>
          <p14:tracePt t="38945" x="3978275" y="4067175"/>
          <p14:tracePt t="38964" x="3962400" y="4067175"/>
          <p14:tracePt t="38974" x="3954463" y="4067175"/>
          <p14:tracePt t="38985" x="3946525" y="4067175"/>
          <p14:tracePt t="38994" x="3938588" y="4067175"/>
          <p14:tracePt t="39008" x="3930650" y="4067175"/>
          <p14:tracePt t="39024" x="3922713" y="4067175"/>
          <p14:tracePt t="39044" x="3922713" y="4075113"/>
          <p14:tracePt t="39066" x="3914775" y="4075113"/>
          <p14:tracePt t="39085" x="3906838" y="4075113"/>
          <p14:tracePt t="39107" x="3906838" y="4083050"/>
          <p14:tracePt t="39115" x="3898900" y="4083050"/>
          <p14:tracePt t="39136" x="3890963" y="4083050"/>
          <p14:tracePt t="39146" x="3890963" y="4090988"/>
          <p14:tracePt t="39186" x="3883025" y="4090988"/>
          <p14:tracePt t="39206" x="3883025" y="4098925"/>
          <p14:tracePt t="39225" x="3875088" y="4098925"/>
          <p14:tracePt t="39545" x="3875088" y="4106863"/>
          <p14:tracePt t="39565" x="3867150" y="4106863"/>
          <p14:tracePt t="44756" x="3851275" y="4098925"/>
          <p14:tracePt t="44766" x="3851275" y="4067175"/>
          <p14:tracePt t="44779" x="3843338" y="4043363"/>
          <p14:tracePt t="44785" x="3825875" y="4003675"/>
          <p14:tracePt t="44795" x="3810000" y="3956050"/>
          <p14:tracePt t="44810" x="3754438" y="3867150"/>
          <p14:tracePt t="44816" x="3746500" y="3835400"/>
          <p14:tracePt t="44827" x="3722688" y="3811588"/>
          <p14:tracePt t="44836" x="3690938" y="3771900"/>
          <p14:tracePt t="44846" x="3675063" y="3748088"/>
          <p14:tracePt t="44858" x="3659188" y="3732213"/>
          <p14:tracePt t="44877" x="3651250" y="3724275"/>
          <p14:tracePt t="44886" x="3643313" y="3708400"/>
          <p14:tracePt t="44896" x="3635375" y="3708400"/>
          <p14:tracePt t="44909" x="3627438" y="3700463"/>
          <p14:tracePt t="44916" x="3619500" y="3692525"/>
          <p14:tracePt t="44936" x="3603625" y="3684588"/>
          <p14:tracePt t="44956" x="3603625" y="3676650"/>
          <p14:tracePt t="45045" x="3603625" y="3660775"/>
          <p14:tracePt t="45056" x="3611563" y="3652838"/>
          <p14:tracePt t="45066" x="3635375" y="3636963"/>
          <p14:tracePt t="45076" x="3651250" y="3621088"/>
          <p14:tracePt t="45085" x="3698875" y="3587750"/>
          <p14:tracePt t="45096" x="3762375" y="3556000"/>
          <p14:tracePt t="45109" x="3802063" y="3540125"/>
          <p14:tracePt t="45115" x="3851275" y="3524250"/>
          <p14:tracePt t="45128" x="3867150" y="3516313"/>
          <p14:tracePt t="45136" x="3906838" y="3500438"/>
          <p14:tracePt t="45146" x="3914775" y="3500438"/>
          <p14:tracePt t="45158" x="3914775" y="3492500"/>
          <p14:tracePt t="45167" x="3922713" y="3492500"/>
          <p14:tracePt t="45185" x="3930650" y="3492500"/>
          <p14:tracePt t="45216" x="3938588" y="3484563"/>
          <p14:tracePt t="45266" x="3938588" y="3476625"/>
          <p14:tracePt t="45275" x="3946525" y="3476625"/>
          <p14:tracePt t="45316" x="3954463" y="3476625"/>
          <p14:tracePt t="45388" x="3954463" y="3468688"/>
          <p14:tracePt t="45396" x="3954463" y="3460750"/>
          <p14:tracePt t="45406" x="3954463" y="3452813"/>
          <p14:tracePt t="45416" x="3954463" y="3444875"/>
          <p14:tracePt t="45425" x="3962400" y="3444875"/>
          <p14:tracePt t="45438" x="3962400" y="3436938"/>
          <p14:tracePt t="45506" x="3978275" y="3452813"/>
          <p14:tracePt t="45516" x="3994150" y="3492500"/>
          <p14:tracePt t="45525" x="4017963" y="3556000"/>
          <p14:tracePt t="45535" x="4033838" y="3636963"/>
          <p14:tracePt t="45546" x="4057650" y="3692525"/>
          <p14:tracePt t="45558" x="4089400" y="3827463"/>
          <p14:tracePt t="45567" x="4089400" y="3867150"/>
          <p14:tracePt t="45576" x="4089400" y="3898900"/>
          <p14:tracePt t="45586" x="4089400" y="3938588"/>
          <p14:tracePt t="45596" x="4081463" y="4003675"/>
          <p14:tracePt t="45608" x="4065588" y="4027488"/>
          <p14:tracePt t="45616" x="4057650" y="4043363"/>
          <p14:tracePt t="45627" x="4049713" y="4067175"/>
          <p14:tracePt t="45636" x="4033838" y="4083050"/>
          <p14:tracePt t="45657" x="4025900" y="4090988"/>
          <p14:tracePt t="45668" x="4017963" y="4098925"/>
          <p14:tracePt t="45676" x="4017963" y="4106863"/>
          <p14:tracePt t="45696" x="4017963" y="4114800"/>
          <p14:tracePt t="45708" x="4010025" y="4122738"/>
          <p14:tracePt t="45717" x="4010025" y="4130675"/>
          <p14:tracePt t="45725" x="4002088" y="4146550"/>
          <p14:tracePt t="45736" x="3994150" y="4146550"/>
          <p14:tracePt t="45746" x="3994150" y="4154488"/>
          <p14:tracePt t="45758" x="3986213" y="4170363"/>
          <p14:tracePt t="45767" x="3978275" y="4178300"/>
          <p14:tracePt t="45778" x="3970338" y="4186238"/>
          <p14:tracePt t="45795" x="3954463" y="4202113"/>
          <p14:tracePt t="45807" x="3954463" y="4210050"/>
          <p14:tracePt t="45816" x="3946525" y="4217988"/>
          <p14:tracePt t="46056" x="3962400" y="4217988"/>
          <p14:tracePt t="46066" x="3970338" y="4217988"/>
          <p14:tracePt t="46075" x="3986213" y="4217988"/>
          <p14:tracePt t="46086" x="4010025" y="4217988"/>
          <p14:tracePt t="46097" x="4017963" y="4217988"/>
          <p14:tracePt t="46116" x="4033838" y="4217988"/>
          <p14:tracePt t="46176" x="4041775" y="4225925"/>
          <p14:tracePt t="46186" x="4049713" y="4225925"/>
          <p14:tracePt t="46197" x="4057650" y="4233863"/>
          <p14:tracePt t="46206" x="4073525" y="4241800"/>
          <p14:tracePt t="46227" x="4089400" y="4249738"/>
          <p14:tracePt t="46235" x="4097338" y="4257675"/>
          <p14:tracePt t="46246" x="4105275" y="4265613"/>
          <p14:tracePt t="46258" x="4121150" y="4281488"/>
          <p14:tracePt t="46267" x="4129088" y="4281488"/>
          <p14:tracePt t="46278" x="4129088" y="4291013"/>
          <p14:tracePt t="46286" x="4137025" y="4291013"/>
          <p14:tracePt t="46296" x="4137025" y="4298950"/>
          <p14:tracePt t="46316" x="4144963" y="4298950"/>
          <p14:tracePt t="46327" x="4144963" y="4306888"/>
          <p14:tracePt t="46336" x="4144963" y="4314825"/>
          <p14:tracePt t="46346" x="4152900" y="4314825"/>
          <p14:tracePt t="46360" x="4152900" y="4322763"/>
          <p14:tracePt t="46366" x="4160838" y="4322763"/>
          <p14:tracePt t="46376" x="4160838" y="4330700"/>
          <p14:tracePt t="46407" x="4168775" y="4338638"/>
          <p14:tracePt t="46436" x="4168775" y="4346575"/>
          <p14:tracePt t="46475" x="4168775" y="4354513"/>
          <p14:tracePt t="46836" x="4176713" y="4346575"/>
          <p14:tracePt t="46846" x="4176713" y="4338638"/>
          <p14:tracePt t="46866" x="4176713" y="4330700"/>
          <p14:tracePt t="47756" x="4176713" y="4338638"/>
          <p14:tracePt t="47766" x="4176713" y="4346575"/>
          <p14:tracePt t="47775" x="4184650" y="4362450"/>
          <p14:tracePt t="47786" x="4184650" y="4370388"/>
          <p14:tracePt t="47796" x="4184650" y="4394200"/>
          <p14:tracePt t="47813" x="4184650" y="4410075"/>
          <p14:tracePt t="47820" x="4184650" y="4418013"/>
          <p14:tracePt t="47827" x="4184650" y="4433888"/>
          <p14:tracePt t="47837" x="4192588" y="4441825"/>
          <p14:tracePt t="47844" x="4192588" y="4449763"/>
          <p14:tracePt t="47864" x="4192588" y="4457700"/>
          <p14:tracePt t="47873" x="4200525" y="4457700"/>
          <p14:tracePt t="47883" x="4210050" y="4465638"/>
          <p14:tracePt t="47893" x="4241800" y="4473575"/>
          <p14:tracePt t="47904" x="4249738" y="4473575"/>
          <p14:tracePt t="47913" x="4273550" y="4481513"/>
          <p14:tracePt t="47923" x="4297363" y="4481513"/>
          <p14:tracePt t="47934" x="4344988" y="4481513"/>
          <p14:tracePt t="47944" x="4368800" y="4481513"/>
          <p14:tracePt t="47956" x="4432300" y="4481513"/>
          <p14:tracePt t="47965" x="4456113" y="4481513"/>
          <p14:tracePt t="47976" x="4471988" y="4481513"/>
          <p14:tracePt t="47991" x="4479925" y="4481513"/>
          <p14:tracePt t="47994" x="4495800" y="4481513"/>
          <p14:tracePt t="48025" x="4495800" y="4473575"/>
          <p14:tracePt t="48035" x="4495800" y="4465638"/>
          <p14:tracePt t="48045" x="4495800" y="4457700"/>
          <p14:tracePt t="48057" x="4495800" y="4441825"/>
          <p14:tracePt t="48065" x="4495800" y="4425950"/>
          <p14:tracePt t="48085" x="4503738" y="4410075"/>
          <p14:tracePt t="48095" x="4503738" y="4346575"/>
          <p14:tracePt t="48108" x="4511675" y="4273550"/>
          <p14:tracePt t="48115" x="4511675" y="4217988"/>
          <p14:tracePt t="48125" x="4519613" y="4106863"/>
          <p14:tracePt t="48135" x="4519613" y="4059238"/>
          <p14:tracePt t="48145" x="4519613" y="3995738"/>
          <p14:tracePt t="48157" x="4519613" y="3956050"/>
          <p14:tracePt t="48165" x="4503738" y="3756025"/>
          <p14:tracePt t="48175" x="4487863" y="3692525"/>
          <p14:tracePt t="48185" x="4471988" y="3621088"/>
          <p14:tracePt t="48195" x="4448175" y="3563938"/>
          <p14:tracePt t="48208" x="4368800" y="3389313"/>
          <p14:tracePt t="48215" x="4344988" y="3333750"/>
          <p14:tracePt t="48225" x="4329113" y="3294063"/>
          <p14:tracePt t="48235" x="4305300" y="3244850"/>
          <p14:tracePt t="48245" x="4233863" y="3141663"/>
          <p14:tracePt t="48257" x="4225925" y="3117850"/>
          <p14:tracePt t="48265" x="4200525" y="3086100"/>
          <p14:tracePt t="48275" x="4192588" y="3070225"/>
          <p14:tracePt t="48285" x="4160838" y="3022600"/>
          <p14:tracePt t="48295" x="4144963" y="2998788"/>
          <p14:tracePt t="48306" x="4129088" y="2967038"/>
          <p14:tracePt t="48315" x="4105275" y="2943225"/>
          <p14:tracePt t="48325" x="4057650" y="2862263"/>
          <p14:tracePt t="48335" x="4033838" y="2822575"/>
          <p14:tracePt t="48345" x="4017963" y="2806700"/>
          <p14:tracePt t="48357" x="4002088" y="2782888"/>
          <p14:tracePt t="48365" x="3986213" y="2751138"/>
          <p14:tracePt t="48376" x="3946525" y="2703513"/>
          <p14:tracePt t="48385" x="3938588" y="2687638"/>
          <p14:tracePt t="48395" x="3922713" y="2671763"/>
          <p14:tracePt t="48407" x="3914775" y="2647950"/>
          <p14:tracePt t="48413" x="3890963" y="2600325"/>
          <p14:tracePt t="48423" x="3875088" y="2576513"/>
          <p14:tracePt t="48433" x="3859213" y="2543175"/>
          <p14:tracePt t="48443" x="3843338" y="2519363"/>
          <p14:tracePt t="48453" x="3810000" y="2471738"/>
          <p14:tracePt t="48464" x="3778250" y="2439988"/>
          <p14:tracePt t="48475" x="3770313" y="2424113"/>
          <p14:tracePt t="48485" x="3738563" y="2400300"/>
          <p14:tracePt t="48495" x="3698875" y="2352675"/>
          <p14:tracePt t="48507" x="3683000" y="2336800"/>
          <p14:tracePt t="48515" x="3667125" y="2328863"/>
          <p14:tracePt t="48525" x="3651250" y="2312988"/>
          <p14:tracePt t="48536" x="3627438" y="2289175"/>
          <p14:tracePt t="48545" x="3603625" y="2281238"/>
          <p14:tracePt t="48557" x="3595688" y="2273300"/>
          <p14:tracePt t="48565" x="3579813" y="2265363"/>
          <p14:tracePt t="48576" x="3524250" y="2233613"/>
          <p14:tracePt t="48585" x="3516313" y="2224088"/>
          <p14:tracePt t="48595" x="3492500" y="2208213"/>
          <p14:tracePt t="48607" x="3476625" y="2200275"/>
          <p14:tracePt t="48615" x="3451225" y="2184400"/>
          <p14:tracePt t="48626" x="3395663" y="2160588"/>
          <p14:tracePt t="48637" x="3371850" y="2152650"/>
          <p14:tracePt t="48645" x="3348038" y="2144713"/>
          <p14:tracePt t="48657" x="3324225" y="2128838"/>
          <p14:tracePt t="48665" x="3276600" y="2112963"/>
          <p14:tracePt t="48675" x="3260725" y="2105025"/>
          <p14:tracePt t="48685" x="3236913" y="2097088"/>
          <p14:tracePt t="48697" x="3221038" y="2089150"/>
          <p14:tracePt t="48707" x="3157538" y="2065338"/>
          <p14:tracePt t="48715" x="3133725" y="2057400"/>
          <p14:tracePt t="48725" x="3117850" y="2049463"/>
          <p14:tracePt t="48736" x="3092450" y="2033588"/>
          <p14:tracePt t="48744" x="3036888" y="2009775"/>
          <p14:tracePt t="48754" x="3021013" y="2001838"/>
          <p14:tracePt t="48763" x="2997200" y="1993900"/>
          <p14:tracePt t="48773" x="2989263" y="1993900"/>
          <p14:tracePt t="48783" x="2957513" y="1970088"/>
          <p14:tracePt t="48793" x="2941638" y="1962150"/>
          <p14:tracePt t="48806" x="2909888" y="1954213"/>
          <p14:tracePt t="48814" x="2894013" y="1938338"/>
          <p14:tracePt t="48825" x="2846388" y="1922463"/>
          <p14:tracePt t="48835" x="2822575" y="1914525"/>
          <p14:tracePt t="48845" x="2798763" y="1898650"/>
          <p14:tracePt t="48856" x="2774950" y="1890713"/>
          <p14:tracePt t="48865" x="2733675" y="1881188"/>
          <p14:tracePt t="48874" x="2709863" y="1865313"/>
          <p14:tracePt t="48885" x="2693988" y="1865313"/>
          <p14:tracePt t="48895" x="2686050" y="1865313"/>
          <p14:tracePt t="48907" x="2670175" y="1857375"/>
          <p14:tracePt t="48915" x="2606675" y="1841500"/>
          <p14:tracePt t="48924" x="2590800" y="1833563"/>
          <p14:tracePt t="48935" x="2574925" y="1825625"/>
          <p14:tracePt t="48945" x="2551113" y="1825625"/>
          <p14:tracePt t="48956" x="2519363" y="1825625"/>
          <p14:tracePt t="48966" x="2503488" y="1817688"/>
          <p14:tracePt t="48974" x="2487613" y="1817688"/>
          <p14:tracePt t="48985" x="2471738" y="1817688"/>
          <p14:tracePt t="48995" x="2455863" y="1809750"/>
          <p14:tracePt t="49007" x="2447925" y="1809750"/>
          <p14:tracePt t="49015" x="2439988" y="1809750"/>
          <p14:tracePt t="49025" x="2432050" y="1809750"/>
          <p14:tracePt t="49035" x="2400300" y="1793875"/>
          <p14:tracePt t="49045" x="2384425" y="1785938"/>
          <p14:tracePt t="49056" x="2374900" y="1785938"/>
          <p14:tracePt t="49066" x="2366963" y="1785938"/>
          <p14:tracePt t="49075" x="2343150" y="1778000"/>
          <p14:tracePt t="49085" x="2327275" y="1770063"/>
          <p14:tracePt t="49095" x="2319338" y="1770063"/>
          <p14:tracePt t="49107" x="2311400" y="1770063"/>
          <p14:tracePt t="49123" x="2295525" y="1762125"/>
          <p14:tracePt t="49126" x="2271713" y="1754188"/>
          <p14:tracePt t="49145" x="2255838" y="1746250"/>
          <p14:tracePt t="49156" x="2232025" y="1738313"/>
          <p14:tracePt t="49165" x="2216150" y="1730375"/>
          <p14:tracePt t="49174" x="2208213" y="1730375"/>
          <p14:tracePt t="49195" x="2200275" y="1722438"/>
          <p14:tracePt t="49206" x="2192338" y="1722438"/>
          <p14:tracePt t="49215" x="2176463" y="1722438"/>
          <p14:tracePt t="49235" x="2168525" y="1714500"/>
          <p14:tracePt t="49245" x="2144713" y="1706563"/>
          <p14:tracePt t="49256" x="2128838" y="1698625"/>
          <p14:tracePt t="49274" x="2112963" y="1698625"/>
          <p14:tracePt t="49285" x="2105025" y="1690688"/>
          <p14:tracePt t="49296" x="2097088" y="1690688"/>
          <p14:tracePt t="49315" x="2089150" y="1690688"/>
          <p14:tracePt t="49324" x="2081213" y="1690688"/>
          <p14:tracePt t="49345" x="2073275" y="1682750"/>
          <p14:tracePt t="49357" x="2065338" y="1682750"/>
          <p14:tracePt t="49365" x="2049463" y="1682750"/>
          <p14:tracePt t="49374" x="2049463" y="1674813"/>
          <p14:tracePt t="49385" x="2041525" y="1674813"/>
          <p14:tracePt t="49395" x="2033588" y="1674813"/>
          <p14:tracePt t="49407" x="2017713" y="1674813"/>
          <p14:tracePt t="49425" x="2008188" y="1674813"/>
          <p14:tracePt t="49435" x="2000250" y="1674813"/>
          <p14:tracePt t="49445" x="1992313" y="1674813"/>
          <p14:tracePt t="49465" x="1984375" y="1674813"/>
          <p14:tracePt t="49485" x="1976438" y="1674813"/>
          <p14:tracePt t="49496" x="1960563" y="1674813"/>
          <p14:tracePt t="49515" x="1944688" y="1674813"/>
          <p14:tracePt t="49535" x="1928813" y="1674813"/>
          <p14:tracePt t="49545" x="1920875" y="1674813"/>
          <p14:tracePt t="49565" x="1905000" y="1674813"/>
          <p14:tracePt t="49574" x="1889125" y="1674813"/>
          <p14:tracePt t="49595" x="1873250" y="1666875"/>
          <p14:tracePt t="49607" x="1865313" y="1666875"/>
          <p14:tracePt t="49615" x="1825625" y="1658938"/>
          <p14:tracePt t="49626" x="1817688" y="1658938"/>
          <p14:tracePt t="49645" x="1801813" y="1658938"/>
          <p14:tracePt t="49657" x="1793875" y="1658938"/>
          <p14:tracePt t="49665" x="1793875" y="1651000"/>
          <p14:tracePt t="49674" x="1778000" y="1651000"/>
          <p14:tracePt t="49705" x="1770063" y="1651000"/>
          <p14:tracePt t="50166" x="1793875" y="1651000"/>
          <p14:tracePt t="50175" x="1841500" y="1643063"/>
          <p14:tracePt t="50188" x="1873250" y="1643063"/>
          <p14:tracePt t="50196" x="1928813" y="1635125"/>
          <p14:tracePt t="50206" x="1968500" y="1627188"/>
          <p14:tracePt t="50225" x="2144713" y="1595438"/>
          <p14:tracePt t="50236" x="2424113" y="1547813"/>
          <p14:tracePt t="50245" x="2495550" y="1530350"/>
          <p14:tracePt t="50256" x="2630488" y="1514475"/>
          <p14:tracePt t="50264" x="2701925" y="1498600"/>
          <p14:tracePt t="50274" x="2957513" y="1474788"/>
          <p14:tracePt t="50285" x="3021013" y="1466850"/>
          <p14:tracePt t="50295" x="3100388" y="1466850"/>
          <p14:tracePt t="50306" x="3165475" y="1458913"/>
          <p14:tracePt t="50314" x="3403600" y="1450975"/>
          <p14:tracePt t="50325" x="3459163" y="1450975"/>
          <p14:tracePt t="50334" x="3556000" y="1450975"/>
          <p14:tracePt t="50344" x="3619500" y="1450975"/>
          <p14:tracePt t="50356" x="3675063" y="1450975"/>
          <p14:tracePt t="50365" x="3786188" y="1450975"/>
          <p14:tracePt t="50374" x="3817938" y="1450975"/>
          <p14:tracePt t="50386" x="3833813" y="1450975"/>
          <p14:tracePt t="50395" x="3875088" y="1450975"/>
          <p14:tracePt t="50406" x="3922713" y="1443038"/>
          <p14:tracePt t="50414" x="3930650" y="1443038"/>
          <p14:tracePt t="50424" x="3946525" y="1443038"/>
          <p14:tracePt t="50435" x="3954463" y="1443038"/>
          <p14:tracePt t="50444" x="3970338" y="1443038"/>
          <p14:tracePt t="50456" x="3978275" y="1435100"/>
          <p14:tracePt t="50474" x="3986213" y="1435100"/>
          <p14:tracePt t="50485" x="4025900" y="1435100"/>
          <p14:tracePt t="50494" x="4049713" y="1435100"/>
          <p14:tracePt t="50506" x="4073525" y="1435100"/>
          <p14:tracePt t="50515" x="4089400" y="1435100"/>
          <p14:tracePt t="50524" x="4144963" y="1435100"/>
          <p14:tracePt t="50534" x="4168775" y="1427163"/>
          <p14:tracePt t="50545" x="4192588" y="1427163"/>
          <p14:tracePt t="50556" x="4210050" y="1427163"/>
          <p14:tracePt t="50565" x="4265613" y="1419225"/>
          <p14:tracePt t="50574" x="4289425" y="1411288"/>
          <p14:tracePt t="50584" x="4313238" y="1411288"/>
          <p14:tracePt t="50595" x="4352925" y="1403350"/>
          <p14:tracePt t="50607" x="4464050" y="1403350"/>
          <p14:tracePt t="50616" x="4511675" y="1403350"/>
          <p14:tracePt t="50624" x="4559300" y="1403350"/>
          <p14:tracePt t="50635" x="4608513" y="1403350"/>
          <p14:tracePt t="50645" x="4640263" y="1403350"/>
          <p14:tracePt t="50656" x="4727575" y="1403350"/>
          <p14:tracePt t="50665" x="4751388" y="1403350"/>
          <p14:tracePt t="50674" x="4759325" y="1403350"/>
          <p14:tracePt t="50685" x="4775200" y="1411288"/>
          <p14:tracePt t="50695" x="4806950" y="1435100"/>
          <p14:tracePt t="50706" x="4822825" y="1443038"/>
          <p14:tracePt t="50716" x="4830763" y="1458913"/>
          <p14:tracePt t="50724" x="4854575" y="1482725"/>
          <p14:tracePt t="50735" x="4878388" y="1514475"/>
          <p14:tracePt t="50745" x="4886325" y="1530350"/>
          <p14:tracePt t="50756" x="4894263" y="1530350"/>
          <p14:tracePt t="50765" x="4894263" y="1538288"/>
          <p14:tracePt t="50774" x="4894263" y="1555750"/>
          <p14:tracePt t="50785" x="4894263" y="1563688"/>
          <p14:tracePt t="50795" x="4894263" y="1571625"/>
          <p14:tracePt t="50806" x="4894263" y="1579563"/>
          <p14:tracePt t="50814" x="4886325" y="1595438"/>
          <p14:tracePt t="50824" x="4870450" y="1603375"/>
          <p14:tracePt t="50835" x="4862513" y="1611313"/>
          <p14:tracePt t="50845" x="4846638" y="1619250"/>
          <p14:tracePt t="50856" x="4814888" y="1635125"/>
          <p14:tracePt t="50865" x="4799013" y="1643063"/>
          <p14:tracePt t="50875" x="4783138" y="1643063"/>
          <p14:tracePt t="50885" x="4759325" y="1651000"/>
          <p14:tracePt t="50895" x="4735513" y="1658938"/>
          <p14:tracePt t="50906" x="4679950" y="1658938"/>
          <p14:tracePt t="50915" x="4656138" y="1658938"/>
          <p14:tracePt t="50924" x="4640263" y="1658938"/>
          <p14:tracePt t="50934" x="4608513" y="1658938"/>
          <p14:tracePt t="50945" x="4576763" y="1658938"/>
          <p14:tracePt t="50956" x="4559300" y="1658938"/>
          <p14:tracePt t="50975" x="4551363" y="1658938"/>
          <p14:tracePt t="51005" x="4543425" y="1658938"/>
          <p14:tracePt t="51015" x="4543425" y="1651000"/>
          <p14:tracePt t="51024" x="4535488" y="1627188"/>
          <p14:tracePt t="51035" x="4535488" y="1611313"/>
          <p14:tracePt t="51045" x="4535488" y="1603375"/>
          <p14:tracePt t="51056" x="4535488" y="1587500"/>
          <p14:tracePt t="51065" x="4543425" y="1563688"/>
          <p14:tracePt t="51074" x="4559300" y="1538288"/>
          <p14:tracePt t="51085" x="4567238" y="1530350"/>
          <p14:tracePt t="51095" x="4576763" y="1522413"/>
          <p14:tracePt t="51106" x="4600575" y="1514475"/>
          <p14:tracePt t="51124" x="4616450" y="1506538"/>
          <p14:tracePt t="51136" x="4624388" y="1506538"/>
          <p14:tracePt t="51144" x="4632325" y="1506538"/>
          <p14:tracePt t="51156" x="4640263" y="1506538"/>
          <p14:tracePt t="51165" x="4656138" y="1506538"/>
          <p14:tracePt t="51174" x="4664075" y="1522413"/>
          <p14:tracePt t="51185" x="4687888" y="1547813"/>
          <p14:tracePt t="51195" x="4719638" y="1619250"/>
          <p14:tracePt t="51206" x="4735513" y="1643063"/>
          <p14:tracePt t="51215" x="4751388" y="1682750"/>
          <p14:tracePt t="51224" x="4767263" y="1722438"/>
          <p14:tracePt t="51234" x="4814888" y="1825625"/>
          <p14:tracePt t="51245" x="4822825" y="1849438"/>
          <p14:tracePt t="51256" x="4830763" y="1881188"/>
          <p14:tracePt t="51265" x="4838700" y="1930400"/>
          <p14:tracePt t="51275" x="4870450" y="2017713"/>
          <p14:tracePt t="51285" x="4870450" y="2041525"/>
          <p14:tracePt t="51294" x="4878388" y="2073275"/>
          <p14:tracePt t="51306" x="4886325" y="2097088"/>
          <p14:tracePt t="51315" x="4894263" y="2176463"/>
          <p14:tracePt t="51326" x="4894263" y="2200275"/>
          <p14:tracePt t="51335" x="4894263" y="2241550"/>
          <p14:tracePt t="51345" x="4894263" y="2281238"/>
          <p14:tracePt t="51356" x="4902200" y="2416175"/>
          <p14:tracePt t="51365" x="4918075" y="2471738"/>
          <p14:tracePt t="51375" x="4926013" y="2495550"/>
          <p14:tracePt t="51385" x="4933950" y="2543175"/>
          <p14:tracePt t="51395" x="4983163" y="2616200"/>
          <p14:tracePt t="51408" x="4999038" y="2655888"/>
          <p14:tracePt t="51415" x="5014913" y="2679700"/>
          <p14:tracePt t="51424" x="5038725" y="2719388"/>
          <p14:tracePt t="51435" x="5078413" y="2774950"/>
          <p14:tracePt t="51445" x="5086350" y="2798763"/>
          <p14:tracePt t="51456" x="5094288" y="2822575"/>
          <p14:tracePt t="51465" x="5118100" y="2846388"/>
          <p14:tracePt t="51476" x="5133975" y="2886075"/>
          <p14:tracePt t="51485" x="5157788" y="2982913"/>
          <p14:tracePt t="51495" x="5181600" y="3038475"/>
          <p14:tracePt t="51507" x="5197475" y="3094038"/>
          <p14:tracePt t="51515" x="5213350" y="3181350"/>
          <p14:tracePt t="51524" x="5245100" y="3302000"/>
          <p14:tracePt t="51535" x="5260975" y="3413125"/>
          <p14:tracePt t="51545" x="5268913" y="3476625"/>
          <p14:tracePt t="51556" x="5268913" y="3516313"/>
          <p14:tracePt t="51564" x="5276850" y="3700463"/>
          <p14:tracePt t="51575" x="5284788" y="3756025"/>
          <p14:tracePt t="51585" x="5284788" y="3795713"/>
          <p14:tracePt t="51595" x="5284788" y="3827463"/>
          <p14:tracePt t="51607" x="5300663" y="3906838"/>
          <p14:tracePt t="51614" x="5300663" y="3938588"/>
          <p14:tracePt t="51625" x="5300663" y="3963988"/>
          <p14:tracePt t="51635" x="5300663" y="3995738"/>
          <p14:tracePt t="51645" x="5300663" y="4090988"/>
          <p14:tracePt t="51656" x="5300663" y="4122738"/>
          <p14:tracePt t="51665" x="5300663" y="4154488"/>
          <p14:tracePt t="51675" x="5292725" y="4178300"/>
          <p14:tracePt t="51685" x="5284788" y="4233863"/>
          <p14:tracePt t="51695" x="5276850" y="4257675"/>
          <p14:tracePt t="51706" x="5276850" y="4273550"/>
          <p14:tracePt t="51715" x="5268913" y="4298950"/>
          <p14:tracePt t="51725" x="5260975" y="4354513"/>
          <p14:tracePt t="51735" x="5260975" y="4378325"/>
          <p14:tracePt t="51745" x="5253038" y="4425950"/>
          <p14:tracePt t="51756" x="5245100" y="4449763"/>
          <p14:tracePt t="51765" x="5229225" y="4473575"/>
          <p14:tracePt t="51774" x="5213350" y="4521200"/>
          <p14:tracePt t="51785" x="5213350" y="4545013"/>
          <p14:tracePt t="51795" x="5205413" y="4560888"/>
          <p14:tracePt t="51806" x="5189538" y="4576763"/>
          <p14:tracePt t="51815" x="5173663" y="4624388"/>
          <p14:tracePt t="51825" x="5157788" y="4633913"/>
          <p14:tracePt t="51836" x="5157788" y="4649788"/>
          <p14:tracePt t="51845" x="5141913" y="4673600"/>
          <p14:tracePt t="51856" x="5126038" y="4705350"/>
          <p14:tracePt t="51865" x="5126038" y="4713288"/>
          <p14:tracePt t="51874" x="5110163" y="4729163"/>
          <p14:tracePt t="51884" x="5110163" y="4737100"/>
          <p14:tracePt t="51895" x="5094288" y="4760913"/>
          <p14:tracePt t="51906" x="5086350" y="4768850"/>
          <p14:tracePt t="51924" x="5078413" y="4768850"/>
          <p14:tracePt t="51936" x="5070475" y="4776788"/>
          <p14:tracePt t="51945" x="5062538" y="4784725"/>
          <p14:tracePt t="51956" x="5038725" y="4784725"/>
          <p14:tracePt t="51965" x="5030788" y="4784725"/>
          <p14:tracePt t="51974" x="5014913" y="4792663"/>
          <p14:tracePt t="51985" x="4999038" y="4800600"/>
          <p14:tracePt t="51995" x="4991100" y="4800600"/>
          <p14:tracePt t="52008" x="4975225" y="4800600"/>
          <p14:tracePt t="52015" x="4951413" y="4800600"/>
          <p14:tracePt t="52024" x="4943475" y="4808538"/>
          <p14:tracePt t="52035" x="4926013" y="4816475"/>
          <p14:tracePt t="52045" x="4918075" y="4816475"/>
          <p14:tracePt t="52056" x="4910138" y="4824413"/>
          <p14:tracePt t="52065" x="4894263" y="4824413"/>
          <p14:tracePt t="52085" x="4886325" y="4832350"/>
          <p14:tracePt t="52106" x="4878388" y="4832350"/>
          <p14:tracePt t="52138" x="4870450" y="4832350"/>
          <p14:tracePt t="52146" x="4862513" y="4832350"/>
          <p14:tracePt t="52176" x="4854575" y="4832350"/>
          <p14:tracePt t="52186" x="4854575" y="4840288"/>
          <p14:tracePt t="52196" x="4846638" y="4840288"/>
          <p14:tracePt t="52216" x="4830763" y="4848225"/>
          <p14:tracePt t="52226" x="4822825" y="4848225"/>
          <p14:tracePt t="52246" x="4806950" y="4856163"/>
          <p14:tracePt t="52268" x="4791075" y="4856163"/>
          <p14:tracePt t="52286" x="4783138" y="4864100"/>
          <p14:tracePt t="52306" x="4767263" y="4872038"/>
          <p14:tracePt t="52436" x="4783138" y="4872038"/>
          <p14:tracePt t="52446" x="4799013" y="4872038"/>
          <p14:tracePt t="52456" x="4814888" y="4872038"/>
          <p14:tracePt t="52468" x="4838700" y="4872038"/>
          <p14:tracePt t="52476" x="4878388" y="4872038"/>
          <p14:tracePt t="52487" x="4894263" y="4872038"/>
          <p14:tracePt t="52499" x="4910138" y="4872038"/>
          <p14:tracePt t="52508" x="4926013" y="4872038"/>
          <p14:tracePt t="52516" x="4959350" y="4872038"/>
          <p14:tracePt t="52527" x="4975225" y="4864100"/>
          <p14:tracePt t="52536" x="4991100" y="4864100"/>
          <p14:tracePt t="52546" x="4999038" y="4856163"/>
          <p14:tracePt t="52559" x="5030788" y="4856163"/>
          <p14:tracePt t="52567" x="5046663" y="4856163"/>
          <p14:tracePt t="52577" x="5062538" y="4856163"/>
          <p14:tracePt t="52584" x="5078413" y="4856163"/>
          <p14:tracePt t="52595" x="5126038" y="4856163"/>
          <p14:tracePt t="52604" x="5141913" y="4856163"/>
          <p14:tracePt t="52614" x="5157788" y="4856163"/>
          <p14:tracePt t="52624" x="5173663" y="4856163"/>
          <p14:tracePt t="52634" x="5189538" y="4856163"/>
          <p14:tracePt t="52646" x="5237163" y="4856163"/>
          <p14:tracePt t="52659" x="5253038" y="4864100"/>
          <p14:tracePt t="52667" x="5268913" y="4864100"/>
          <p14:tracePt t="52676" x="5292725" y="4872038"/>
          <p14:tracePt t="52686" x="5326063" y="4879975"/>
          <p14:tracePt t="52698" x="5341938" y="4879975"/>
          <p14:tracePt t="52706" x="5357813" y="4879975"/>
          <p14:tracePt t="52715" x="5365750" y="4879975"/>
          <p14:tracePt t="52724" x="5381625" y="4879975"/>
          <p14:tracePt t="52735" x="5389563" y="4879975"/>
          <p14:tracePt t="52745" x="5389563" y="4887913"/>
          <p14:tracePt t="52756" x="5397500" y="4887913"/>
          <p14:tracePt t="52765" x="5413375" y="4887913"/>
          <p14:tracePt t="52785" x="5429250" y="4895850"/>
          <p14:tracePt t="52794" x="5437188" y="4903788"/>
          <p14:tracePt t="52806" x="5461000" y="4903788"/>
          <p14:tracePt t="52815" x="5468938" y="4911725"/>
          <p14:tracePt t="52825" x="5492750" y="4919663"/>
          <p14:tracePt t="52835" x="5500688" y="4927600"/>
          <p14:tracePt t="52845" x="5524500" y="4935538"/>
          <p14:tracePt t="52856" x="5532438" y="4943475"/>
          <p14:tracePt t="52885" x="5540375" y="4943475"/>
          <p14:tracePt t="52895" x="5540375" y="4951413"/>
          <p14:tracePt t="52906" x="5548313" y="4951413"/>
          <p14:tracePt t="52926" x="5556250" y="4959350"/>
          <p14:tracePt t="52935" x="5564188" y="4967288"/>
          <p14:tracePt t="52945" x="5572125" y="4984750"/>
          <p14:tracePt t="52956" x="5580063" y="4984750"/>
          <p14:tracePt t="52965" x="5580063" y="4992688"/>
          <p14:tracePt t="52974" x="5588000" y="5000625"/>
          <p14:tracePt t="52985" x="5588000" y="5008563"/>
          <p14:tracePt t="52995" x="5588000" y="5016500"/>
          <p14:tracePt t="53006" x="5595938" y="5024438"/>
          <p14:tracePt t="53015" x="5595938" y="5040313"/>
          <p14:tracePt t="53024" x="5595938" y="5056188"/>
          <p14:tracePt t="53045" x="5595938" y="5064125"/>
          <p14:tracePt t="53058" x="5588000" y="5080000"/>
          <p14:tracePt t="53065" x="5580063" y="5080000"/>
          <p14:tracePt t="53075" x="5580063" y="5095875"/>
          <p14:tracePt t="53085" x="5564188" y="5095875"/>
          <p14:tracePt t="53095" x="5532438" y="5111750"/>
          <p14:tracePt t="53107" x="5524500" y="5119688"/>
          <p14:tracePt t="53115" x="5508625" y="5119688"/>
          <p14:tracePt t="53125" x="5484813" y="5127625"/>
          <p14:tracePt t="53135" x="5445125" y="5135563"/>
          <p14:tracePt t="53145" x="5429250" y="5135563"/>
          <p14:tracePt t="53157" x="5421313" y="5143500"/>
          <p14:tracePt t="53165" x="5397500" y="5143500"/>
          <p14:tracePt t="53174" x="5389563" y="5143500"/>
          <p14:tracePt t="53185" x="5341938" y="5143500"/>
          <p14:tracePt t="53195" x="5334000" y="5143500"/>
          <p14:tracePt t="53207" x="5318125" y="5143500"/>
          <p14:tracePt t="53215" x="5300663" y="5143500"/>
          <p14:tracePt t="53225" x="5260975" y="5143500"/>
          <p14:tracePt t="53235" x="5237163" y="5143500"/>
          <p14:tracePt t="53245" x="5221288" y="5143500"/>
          <p14:tracePt t="53257" x="5213350" y="5143500"/>
          <p14:tracePt t="53265" x="5181600" y="5143500"/>
          <p14:tracePt t="53275" x="5173663" y="5143500"/>
          <p14:tracePt t="53285" x="5157788" y="5151438"/>
          <p14:tracePt t="53295" x="5149850" y="5151438"/>
          <p14:tracePt t="53307" x="5141913" y="5151438"/>
          <p14:tracePt t="53315" x="5133975" y="5151438"/>
          <p14:tracePt t="53335" x="5118100" y="5151438"/>
          <p14:tracePt t="53345" x="5110163" y="5151438"/>
          <p14:tracePt t="53357" x="5102225" y="5151438"/>
          <p14:tracePt t="53365" x="5094288" y="5151438"/>
          <p14:tracePt t="53385" x="5070475" y="5151438"/>
          <p14:tracePt t="53395" x="5062538" y="5151438"/>
          <p14:tracePt t="53406" x="5054600" y="5151438"/>
          <p14:tracePt t="53415" x="5046663" y="5151438"/>
          <p14:tracePt t="53425" x="5030788" y="5151438"/>
          <p14:tracePt t="53435" x="5022850" y="5151438"/>
          <p14:tracePt t="53455" x="5014913" y="5151438"/>
          <p14:tracePt t="53475" x="4999038" y="5151438"/>
          <p14:tracePt t="53495" x="4991100" y="5159375"/>
          <p14:tracePt t="53515" x="4983163" y="5159375"/>
          <p14:tracePt t="53566" x="4975225" y="5159375"/>
          <p14:tracePt t="53587" x="4967288" y="5159375"/>
          <p14:tracePt t="53606" x="4959350" y="5159375"/>
          <p14:tracePt t="53626" x="4951413" y="5159375"/>
          <p14:tracePt t="53646" x="4943475" y="5159375"/>
          <p14:tracePt t="53667" x="4933950" y="5159375"/>
          <p14:tracePt t="53676" x="4926013" y="5159375"/>
          <p14:tracePt t="53689" x="4918075" y="5159375"/>
          <p14:tracePt t="53707" x="4910138" y="5159375"/>
          <p14:tracePt t="53718" x="4902200" y="5159375"/>
          <p14:tracePt t="53726" x="4886325" y="5159375"/>
          <p14:tracePt t="53746" x="4878388" y="5167313"/>
          <p14:tracePt t="53758" x="4870450" y="5167313"/>
          <p14:tracePt t="53766" x="4854575" y="5167313"/>
          <p14:tracePt t="53787" x="4846638" y="5167313"/>
          <p14:tracePt t="53796" x="4838700" y="5175250"/>
          <p14:tracePt t="53809" x="4830763" y="5175250"/>
          <p14:tracePt t="53827" x="4822825" y="5175250"/>
          <p14:tracePt t="53846" x="4814888" y="5175250"/>
          <p14:tracePt t="53858" x="4806950" y="5175250"/>
          <p14:tracePt t="53876" x="4799013" y="5175250"/>
          <p14:tracePt t="53907" x="4791075" y="5175250"/>
          <p14:tracePt t="53976" x="4783138" y="5175250"/>
          <p14:tracePt t="54006" x="4775200" y="5175250"/>
          <p14:tracePt t="54036" x="4767263" y="5175250"/>
          <p14:tracePt t="54516" x="4759325" y="5175250"/>
          <p14:tracePt t="54526" x="4751388" y="5183188"/>
          <p14:tracePt t="54536" x="4743450" y="5183188"/>
          <p14:tracePt t="54546" x="4727575" y="5191125"/>
          <p14:tracePt t="54558" x="4711700" y="5191125"/>
          <p14:tracePt t="54566" x="4703763" y="5199063"/>
          <p14:tracePt t="54577" x="4687888" y="5199063"/>
          <p14:tracePt t="54586" x="4656138" y="5207000"/>
          <p14:tracePt t="54596" x="4648200" y="5207000"/>
          <p14:tracePt t="54610" x="4640263" y="5214938"/>
          <p14:tracePt t="54616" x="4624388" y="5222875"/>
          <p14:tracePt t="54637" x="4608513" y="5222875"/>
          <p14:tracePt t="54746" x="4616450" y="5230813"/>
          <p14:tracePt t="54756" x="4632325" y="5230813"/>
          <p14:tracePt t="54766" x="4656138" y="5238750"/>
          <p14:tracePt t="54778" x="4687888" y="5246688"/>
          <p14:tracePt t="54786" x="4743450" y="5246688"/>
          <p14:tracePt t="54796" x="4894263" y="5254625"/>
          <p14:tracePt t="54810" x="4926013" y="5262563"/>
          <p14:tracePt t="54816" x="4999038" y="5262563"/>
          <p14:tracePt t="54827" x="5014913" y="5262563"/>
          <p14:tracePt t="54836" x="5086350" y="5262563"/>
          <p14:tracePt t="54846" x="5094288" y="5262563"/>
          <p14:tracePt t="54859" x="5102225" y="5262563"/>
          <p14:tracePt t="54866" x="5118100" y="5262563"/>
          <p14:tracePt t="54877" x="5141913" y="5254625"/>
          <p14:tracePt t="54887" x="5149850" y="5254625"/>
          <p14:tracePt t="54896" x="5165725" y="5246688"/>
          <p14:tracePt t="54911" x="5189538" y="5230813"/>
          <p14:tracePt t="54916" x="5213350" y="5222875"/>
          <p14:tracePt t="54927" x="5318125" y="5183188"/>
          <p14:tracePt t="54936" x="5373688" y="5159375"/>
          <p14:tracePt t="54946" x="5421313" y="5135563"/>
          <p14:tracePt t="54958" x="5484813" y="5103813"/>
          <p14:tracePt t="54966" x="5588000" y="5048250"/>
          <p14:tracePt t="54978" x="5643563" y="5000625"/>
          <p14:tracePt t="54986" x="5676900" y="4976813"/>
          <p14:tracePt t="55008" x="5732463" y="4848225"/>
          <p14:tracePt t="55018" x="5748338" y="4792663"/>
          <p14:tracePt t="55028" x="5756275" y="4745038"/>
          <p14:tracePt t="55038" x="5772150" y="4689475"/>
          <p14:tracePt t="55047" x="5780088" y="4576763"/>
          <p14:tracePt t="55058" x="5780088" y="4521200"/>
          <p14:tracePt t="55066" x="5780088" y="4457700"/>
          <p14:tracePt t="55077" x="5780088" y="4402138"/>
          <p14:tracePt t="55086" x="5764213" y="4298950"/>
          <p14:tracePt t="55096" x="5756275" y="4249738"/>
          <p14:tracePt t="55108" x="5740400" y="4202113"/>
          <p14:tracePt t="55116" x="5732463" y="4178300"/>
          <p14:tracePt t="55128" x="5708650" y="4083050"/>
          <p14:tracePt t="55139" x="5700713" y="4051300"/>
          <p14:tracePt t="55148" x="5684838" y="4011613"/>
          <p14:tracePt t="55158" x="5676900" y="3987800"/>
          <p14:tracePt t="55166" x="5651500" y="3938588"/>
          <p14:tracePt t="55176" x="5611813" y="3883025"/>
          <p14:tracePt t="55186" x="5603875" y="3867150"/>
          <p14:tracePt t="55195" x="5580063" y="3851275"/>
          <p14:tracePt t="55206" x="5556250" y="3835400"/>
          <p14:tracePt t="55215" x="5508625" y="3811588"/>
          <p14:tracePt t="55224" x="5484813" y="3803650"/>
          <p14:tracePt t="55236" x="5468938" y="3795713"/>
          <p14:tracePt t="55246" x="5453063" y="3795713"/>
          <p14:tracePt t="55256" x="5405438" y="3779838"/>
          <p14:tracePt t="55265" x="5389563" y="3779838"/>
          <p14:tracePt t="55275" x="5365750" y="3779838"/>
          <p14:tracePt t="55285" x="5349875" y="3779838"/>
          <p14:tracePt t="55295" x="5310188" y="3779838"/>
          <p14:tracePt t="55307" x="5292725" y="3779838"/>
          <p14:tracePt t="55315" x="5268913" y="3779838"/>
          <p14:tracePt t="55325" x="5253038" y="3779838"/>
          <p14:tracePt t="55335" x="5237163" y="3779838"/>
          <p14:tracePt t="55345" x="5229225" y="3779838"/>
          <p14:tracePt t="55568" x="5237163" y="3779838"/>
          <p14:tracePt t="55576" x="5245100" y="3779838"/>
          <p14:tracePt t="55586" x="5268913" y="3779838"/>
          <p14:tracePt t="55596" x="5300663" y="3779838"/>
          <p14:tracePt t="55609" x="5334000" y="3787775"/>
          <p14:tracePt t="55616" x="5381625" y="3795713"/>
          <p14:tracePt t="55627" x="5492750" y="3835400"/>
          <p14:tracePt t="55638" x="5508625" y="3835400"/>
          <p14:tracePt t="55646" x="5548313" y="3851275"/>
          <p14:tracePt t="55659" x="5580063" y="3875088"/>
          <p14:tracePt t="55668" x="5643563" y="3914775"/>
          <p14:tracePt t="55676" x="5659438" y="3930650"/>
          <p14:tracePt t="55686" x="5667375" y="3948113"/>
          <p14:tracePt t="55696" x="5684838" y="3956050"/>
          <p14:tracePt t="55707" x="5716588" y="4011613"/>
          <p14:tracePt t="55716" x="5732463" y="4035425"/>
          <p14:tracePt t="55728" x="5756275" y="4067175"/>
          <p14:tracePt t="55736" x="5764213" y="4090988"/>
          <p14:tracePt t="55746" x="5788025" y="4130675"/>
          <p14:tracePt t="55758" x="5835650" y="4194175"/>
          <p14:tracePt t="55767" x="5859463" y="4225925"/>
          <p14:tracePt t="55778" x="5891213" y="4257675"/>
          <p14:tracePt t="55786" x="5922963" y="4298950"/>
          <p14:tracePt t="55798" x="5962650" y="4370388"/>
          <p14:tracePt t="55808" x="5994400" y="4410075"/>
          <p14:tracePt t="55816" x="6018213" y="4457700"/>
          <p14:tracePt t="55827" x="6043613" y="4489450"/>
          <p14:tracePt t="55836" x="6067425" y="4576763"/>
          <p14:tracePt t="55846" x="6075363" y="4616450"/>
          <p14:tracePt t="55858" x="6075363" y="4633913"/>
          <p14:tracePt t="55866" x="6075363" y="4665663"/>
          <p14:tracePt t="55876" x="6067425" y="4745038"/>
          <p14:tracePt t="55888" x="6051550" y="4784725"/>
          <p14:tracePt t="55898" x="6034088" y="4824413"/>
          <p14:tracePt t="55908" x="6018213" y="4848225"/>
          <p14:tracePt t="55916" x="5978525" y="4927600"/>
          <p14:tracePt t="55929" x="5954713" y="4951413"/>
          <p14:tracePt t="55936" x="5946775" y="4976813"/>
          <p14:tracePt t="55946" x="5938838" y="5008563"/>
          <p14:tracePt t="55958" x="5907088" y="5072063"/>
          <p14:tracePt t="55966" x="5899150" y="5095875"/>
          <p14:tracePt t="55977" x="5883275" y="5135563"/>
          <p14:tracePt t="55986" x="5875338" y="5151438"/>
          <p14:tracePt t="55998" x="5851525" y="5207000"/>
          <p14:tracePt t="56008" x="5835650" y="5230813"/>
          <p14:tracePt t="56016" x="5827713" y="5238750"/>
          <p14:tracePt t="56030" x="5819775" y="5246688"/>
          <p14:tracePt t="56036" x="5803900" y="5254625"/>
          <p14:tracePt t="56046" x="5772150" y="5286375"/>
          <p14:tracePt t="56058" x="5756275" y="5294313"/>
          <p14:tracePt t="56066" x="5748338" y="5302250"/>
          <p14:tracePt t="56077" x="5740400" y="5310188"/>
          <p14:tracePt t="56086" x="5708650" y="5327650"/>
          <p14:tracePt t="56097" x="5692775" y="5327650"/>
          <p14:tracePt t="56116" x="5676900" y="5335588"/>
          <p14:tracePt t="56127" x="5667375" y="5343525"/>
          <p14:tracePt t="56138" x="5659438" y="5343525"/>
          <p14:tracePt t="56159" x="5651500" y="5343525"/>
          <p14:tracePt t="56175" x="5651500" y="5351463"/>
          <p14:tracePt t="56207" x="5643563" y="5351463"/>
          <p14:tracePt t="56246" x="5635625" y="5351463"/>
          <p14:tracePt t="56286" x="5627688" y="5351463"/>
          <p14:tracePt t="56576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83912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3C"/>
                </a:solidFill>
                <a:latin typeface="Utopia"/>
                <a:cs typeface="Utopia"/>
              </a:rPr>
              <a:t>Views with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" y="152400"/>
            <a:ext cx="8839200" cy="6553200"/>
          </a:xfrm>
          <a:prstGeom prst="roundRect">
            <a:avLst>
              <a:gd name="adj" fmla="val 1795"/>
            </a:avLst>
          </a:prstGeom>
          <a:noFill/>
          <a:ln>
            <a:solidFill>
              <a:srgbClr val="007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3A1E2-35A8-42AC-9DCD-E83D82EB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746A2-5CD1-4559-B1A1-686B2FEEC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1326867"/>
            <a:ext cx="5210175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40BF61-9AB1-4035-B9FD-BA096110205C}"/>
              </a:ext>
            </a:extLst>
          </p:cNvPr>
          <p:cNvSpPr txBox="1"/>
          <p:nvPr/>
        </p:nvSpPr>
        <p:spPr>
          <a:xfrm>
            <a:off x="161365" y="182010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3C"/>
                </a:solidFill>
                <a:latin typeface="Utopia"/>
                <a:cs typeface="Utopia"/>
              </a:rPr>
              <a:t>View 1: </a:t>
            </a:r>
          </a:p>
          <a:p>
            <a:pPr algn="ctr"/>
            <a:r>
              <a:rPr lang="en-US" dirty="0" err="1">
                <a:solidFill>
                  <a:srgbClr val="00703C"/>
                </a:solidFill>
                <a:latin typeface="Utopia"/>
                <a:cs typeface="Utopia"/>
              </a:rPr>
              <a:t>driver_name_rating</a:t>
            </a:r>
            <a:endParaRPr lang="en-US" dirty="0">
              <a:solidFill>
                <a:srgbClr val="00703C"/>
              </a:solidFill>
              <a:latin typeface="Utopia"/>
              <a:cs typeface="Utop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8808D-6CB6-41E5-B5EF-CA914983F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3129514"/>
            <a:ext cx="6234112" cy="16612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0C1B4A-D77F-47BF-9FA8-6B84930787AF}"/>
              </a:ext>
            </a:extLst>
          </p:cNvPr>
          <p:cNvSpPr txBox="1"/>
          <p:nvPr/>
        </p:nvSpPr>
        <p:spPr>
          <a:xfrm>
            <a:off x="124076" y="356086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3C"/>
                </a:solidFill>
                <a:latin typeface="Utopia"/>
                <a:cs typeface="Utopia"/>
              </a:rPr>
              <a:t>View 2: </a:t>
            </a:r>
          </a:p>
          <a:p>
            <a:pPr algn="ctr"/>
            <a:r>
              <a:rPr lang="en-US" dirty="0" err="1">
                <a:solidFill>
                  <a:srgbClr val="00703C"/>
                </a:solidFill>
                <a:latin typeface="Utopia"/>
                <a:cs typeface="Utopia"/>
              </a:rPr>
              <a:t>restaurant_name_rating</a:t>
            </a:r>
            <a:endParaRPr lang="en-US" dirty="0">
              <a:solidFill>
                <a:srgbClr val="00703C"/>
              </a:solidFill>
              <a:latin typeface="Utopia"/>
              <a:cs typeface="Utop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1DADA7-5B6A-4600-983C-BA94A28F6091}"/>
              </a:ext>
            </a:extLst>
          </p:cNvPr>
          <p:cNvSpPr txBox="1"/>
          <p:nvPr/>
        </p:nvSpPr>
        <p:spPr>
          <a:xfrm>
            <a:off x="105276" y="5317833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3C"/>
                </a:solidFill>
                <a:latin typeface="Utopia"/>
                <a:cs typeface="Utopia"/>
              </a:rPr>
              <a:t>View 3: </a:t>
            </a:r>
          </a:p>
          <a:p>
            <a:pPr algn="ctr"/>
            <a:r>
              <a:rPr lang="en-US" dirty="0" err="1">
                <a:solidFill>
                  <a:srgbClr val="00703C"/>
                </a:solidFill>
                <a:latin typeface="Utopia"/>
                <a:cs typeface="Utopia"/>
              </a:rPr>
              <a:t>person_order_rating</a:t>
            </a:r>
            <a:endParaRPr lang="en-US" dirty="0">
              <a:solidFill>
                <a:srgbClr val="00703C"/>
              </a:solidFill>
              <a:latin typeface="Utopia"/>
              <a:cs typeface="Utopi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62B2E3-0622-4CA2-8AAE-BA358DC8E8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1" y="4974176"/>
            <a:ext cx="6234112" cy="1508846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3F6A8472-CD45-4D99-A6D9-CBEDD36BEB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114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92"/>
    </mc:Choice>
    <mc:Fallback xmlns="">
      <p:transition spd="slow" advTm="56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847" x="4113213" y="5111750"/>
          <p14:tracePt t="48849" x="4121150" y="5111750"/>
          <p14:tracePt t="48871" x="4129088" y="5111750"/>
          <p14:tracePt t="48922" x="4129088" y="5119688"/>
          <p14:tracePt t="48932" x="4137025" y="5119688"/>
          <p14:tracePt t="48972" x="4137025" y="5127625"/>
          <p14:tracePt t="49002" x="4137025" y="5135563"/>
          <p14:tracePt t="49012" x="4137025" y="5143500"/>
          <p14:tracePt t="49062" x="4137025" y="5151438"/>
          <p14:tracePt t="49102" x="4137025" y="5159375"/>
          <p14:tracePt t="49133" x="4137025" y="5167313"/>
          <p14:tracePt t="49202" x="4137025" y="5175250"/>
          <p14:tracePt t="49222" x="4152900" y="5175250"/>
          <p14:tracePt t="49242" x="4160838" y="5175250"/>
          <p14:tracePt t="49252" x="4168775" y="5175250"/>
          <p14:tracePt t="49272" x="4184650" y="5175250"/>
          <p14:tracePt t="49292" x="4192588" y="5175250"/>
          <p14:tracePt t="49313" x="4200525" y="5175250"/>
          <p14:tracePt t="49332" x="4210050" y="5175250"/>
          <p14:tracePt t="49352" x="4217988" y="5175250"/>
          <p14:tracePt t="49382" x="4225925" y="5175250"/>
          <p14:tracePt t="49392" x="4233863" y="5175250"/>
          <p14:tracePt t="49402" x="4241800" y="5175250"/>
          <p14:tracePt t="49413" x="4257675" y="5167313"/>
          <p14:tracePt t="49424" x="4265613" y="5167313"/>
          <p14:tracePt t="49433" x="4281488" y="5167313"/>
          <p14:tracePt t="49442" x="4305300" y="5167313"/>
          <p14:tracePt t="49452" x="4313238" y="5167313"/>
          <p14:tracePt t="49463" x="4337050" y="5167313"/>
          <p14:tracePt t="49472" x="4344988" y="5159375"/>
          <p14:tracePt t="49483" x="4360863" y="5159375"/>
          <p14:tracePt t="49492" x="4368800" y="5159375"/>
          <p14:tracePt t="49502" x="4376738" y="5159375"/>
          <p14:tracePt t="49522" x="4392613" y="5159375"/>
          <p14:tracePt t="49533" x="4408488" y="5151438"/>
          <p14:tracePt t="49542" x="4416425" y="5151438"/>
          <p14:tracePt t="49553" x="4424363" y="5151438"/>
          <p14:tracePt t="49560" x="4487863" y="5143500"/>
          <p14:tracePt t="49570" x="4511675" y="5143500"/>
          <p14:tracePt t="49580" x="4543425" y="5143500"/>
          <p14:tracePt t="49592" x="4584700" y="5135563"/>
          <p14:tracePt t="49602" x="4664075" y="5135563"/>
          <p14:tracePt t="49615" x="4695825" y="5127625"/>
          <p14:tracePt t="49622" x="4719638" y="5127625"/>
          <p14:tracePt t="49632" x="4759325" y="5127625"/>
          <p14:tracePt t="49644" x="4822825" y="5127625"/>
          <p14:tracePt t="49653" x="4838700" y="5127625"/>
          <p14:tracePt t="49663" x="4862513" y="5127625"/>
          <p14:tracePt t="49672" x="4878388" y="5127625"/>
          <p14:tracePt t="49682" x="4910138" y="5127625"/>
          <p14:tracePt t="49692" x="4926013" y="5127625"/>
          <p14:tracePt t="49702" x="4933950" y="5127625"/>
          <p14:tracePt t="49713" x="4943475" y="5127625"/>
          <p14:tracePt t="49722" x="4951413" y="5127625"/>
          <p14:tracePt t="49733" x="4959350" y="5127625"/>
          <p14:tracePt t="49746" x="4967288" y="5135563"/>
          <p14:tracePt t="49792" x="4975225" y="5135563"/>
          <p14:tracePt t="49812" x="4975225" y="5143500"/>
          <p14:tracePt t="49822" x="4983163" y="5143500"/>
          <p14:tracePt t="49844" x="4991100" y="5143500"/>
          <p14:tracePt t="49853" x="4991100" y="5151438"/>
          <p14:tracePt t="49882" x="4999038" y="5151438"/>
          <p14:tracePt t="49902" x="4999038" y="5159375"/>
          <p14:tracePt t="49912" x="5006975" y="5159375"/>
          <p14:tracePt t="49922" x="5006975" y="5167313"/>
          <p14:tracePt t="49932" x="5022850" y="5167313"/>
          <p14:tracePt t="49952" x="5030788" y="5167313"/>
          <p14:tracePt t="49963" x="5038725" y="5167313"/>
          <p14:tracePt t="49975" x="5046663" y="5167313"/>
          <p14:tracePt t="49983" x="5054600" y="5167313"/>
          <p14:tracePt t="50012" x="5062538" y="5167313"/>
          <p14:tracePt t="50022" x="5070475" y="5167313"/>
          <p14:tracePt t="50052" x="5078413" y="5167313"/>
          <p14:tracePt t="50102" x="5086350" y="5167313"/>
          <p14:tracePt t="50122" x="5102225" y="5167313"/>
          <p14:tracePt t="50132" x="5110163" y="5167313"/>
          <p14:tracePt t="50142" x="5118100" y="5167313"/>
          <p14:tracePt t="50152" x="5126038" y="5167313"/>
          <p14:tracePt t="50163" x="5141913" y="5167313"/>
          <p14:tracePt t="50175" x="5149850" y="5167313"/>
          <p14:tracePt t="50182" x="5157788" y="5167313"/>
          <p14:tracePt t="50192" x="5165725" y="5167313"/>
          <p14:tracePt t="50203" x="5173663" y="5167313"/>
          <p14:tracePt t="50213" x="5181600" y="5167313"/>
          <p14:tracePt t="50222" x="5205413" y="5167313"/>
          <p14:tracePt t="50233" x="5213350" y="5167313"/>
          <p14:tracePt t="50242" x="5237163" y="5167313"/>
          <p14:tracePt t="50263" x="5245100" y="5167313"/>
          <p14:tracePt t="50272" x="5253038" y="5167313"/>
          <p14:tracePt t="50404" x="5268913" y="5167313"/>
          <p14:tracePt t="50413" x="5276850" y="5167313"/>
          <p14:tracePt t="50423" x="5284788" y="5167313"/>
          <p14:tracePt t="50432" x="5300663" y="5167313"/>
          <p14:tracePt t="50442" x="5326063" y="5167313"/>
          <p14:tracePt t="50452" x="5341938" y="5167313"/>
          <p14:tracePt t="50463" x="5357813" y="5167313"/>
          <p14:tracePt t="50472" x="5405438" y="5167313"/>
          <p14:tracePt t="50483" x="5429250" y="5167313"/>
          <p14:tracePt t="50492" x="5445125" y="5175250"/>
          <p14:tracePt t="50505" x="5468938" y="5183188"/>
          <p14:tracePt t="50513" x="5516563" y="5191125"/>
          <p14:tracePt t="50523" x="5540375" y="5199063"/>
          <p14:tracePt t="50536" x="5556250" y="5199063"/>
          <p14:tracePt t="50543" x="5572125" y="5199063"/>
          <p14:tracePt t="50553" x="5588000" y="5199063"/>
          <p14:tracePt t="50563" x="5627688" y="5199063"/>
          <p14:tracePt t="50572" x="5643563" y="5207000"/>
          <p14:tracePt t="50583" x="5667375" y="5207000"/>
          <p14:tracePt t="50592" x="5684838" y="5207000"/>
          <p14:tracePt t="50603" x="5740400" y="5207000"/>
          <p14:tracePt t="50613" x="5764213" y="5207000"/>
          <p14:tracePt t="50621" x="5788025" y="5207000"/>
          <p14:tracePt t="50631" x="5811838" y="5207000"/>
          <p14:tracePt t="50642" x="5859463" y="5199063"/>
          <p14:tracePt t="50651" x="5883275" y="5199063"/>
          <p14:tracePt t="50662" x="5899150" y="5199063"/>
          <p14:tracePt t="50671" x="5930900" y="5199063"/>
          <p14:tracePt t="50681" x="5970588" y="5199063"/>
          <p14:tracePt t="50691" x="6010275" y="5191125"/>
          <p14:tracePt t="50701" x="6018213" y="5191125"/>
          <p14:tracePt t="50711" x="6043613" y="5191125"/>
          <p14:tracePt t="50722" x="6091238" y="5191125"/>
          <p14:tracePt t="50732" x="6115050" y="5191125"/>
          <p14:tracePt t="50741" x="6122988" y="5191125"/>
          <p14:tracePt t="50751" x="6138863" y="5191125"/>
          <p14:tracePt t="50762" x="6162675" y="5191125"/>
          <p14:tracePt t="50771" x="6178550" y="5191125"/>
          <p14:tracePt t="50791" x="6186488" y="5191125"/>
          <p14:tracePt t="50801" x="6202363" y="5191125"/>
          <p14:tracePt t="50811" x="6210300" y="5191125"/>
          <p14:tracePt t="50822" x="6218238" y="5191125"/>
          <p14:tracePt t="50836" x="6226175" y="5191125"/>
          <p14:tracePt t="50852" x="6242050" y="5191125"/>
          <p14:tracePt t="50866" x="6249988" y="5191125"/>
          <p14:tracePt t="50883" x="6257925" y="5191125"/>
          <p14:tracePt t="50922" x="6265863" y="5191125"/>
          <p14:tracePt t="50992" x="6265863" y="5183188"/>
          <p14:tracePt t="51013" x="6265863" y="5175250"/>
          <p14:tracePt t="51072" x="6265863" y="5167313"/>
          <p14:tracePt t="51222" x="6281738" y="5167313"/>
          <p14:tracePt t="51233" x="6297613" y="5167313"/>
          <p14:tracePt t="51242" x="6321425" y="5167313"/>
          <p14:tracePt t="51253" x="6337300" y="5167313"/>
          <p14:tracePt t="51268" x="6392863" y="5175250"/>
          <p14:tracePt t="51274" x="6434138" y="5175250"/>
          <p14:tracePt t="51285" x="6457950" y="5175250"/>
          <p14:tracePt t="51295" x="6473825" y="5175250"/>
          <p14:tracePt t="51304" x="6529388" y="5175250"/>
          <p14:tracePt t="51313" x="6553200" y="5175250"/>
          <p14:tracePt t="51322" x="6569075" y="5175250"/>
          <p14:tracePt t="51332" x="6600825" y="5175250"/>
          <p14:tracePt t="51342" x="6664325" y="5183188"/>
          <p14:tracePt t="51352" x="6711950" y="5191125"/>
          <p14:tracePt t="51362" x="6727825" y="5191125"/>
          <p14:tracePt t="51371" x="6769100" y="5191125"/>
          <p14:tracePt t="51381" x="6864350" y="5199063"/>
          <p14:tracePt t="51390" x="6896100" y="5199063"/>
          <p14:tracePt t="51400" x="6919913" y="5199063"/>
          <p14:tracePt t="51410" x="6943725" y="5199063"/>
          <p14:tracePt t="51420" x="6959600" y="5199063"/>
          <p14:tracePt t="51430" x="6999288" y="5199063"/>
          <p14:tracePt t="51439" x="7015163" y="5199063"/>
          <p14:tracePt t="51450" x="7038975" y="5199063"/>
          <p14:tracePt t="51460" x="7054850" y="5199063"/>
          <p14:tracePt t="51470" x="7078663" y="5199063"/>
          <p14:tracePt t="51480" x="7094538" y="5199063"/>
          <p14:tracePt t="51490" x="7118350" y="5199063"/>
          <p14:tracePt t="51500" x="7135813" y="5199063"/>
          <p14:tracePt t="51510" x="7159625" y="5199063"/>
          <p14:tracePt t="51530" x="7167563" y="5199063"/>
          <p14:tracePt t="51550" x="7175500" y="5199063"/>
          <p14:tracePt t="51560" x="7175500" y="5191125"/>
          <p14:tracePt t="51700" x="7175500" y="5183188"/>
          <p14:tracePt t="52442" x="7167563" y="5183188"/>
          <p14:tracePt t="52453" x="7159625" y="5183188"/>
          <p14:tracePt t="52462" x="7159625" y="5175250"/>
          <p14:tracePt t="52473" x="7151688" y="5175250"/>
          <p14:tracePt t="52902" x="7159625" y="5175250"/>
          <p14:tracePt t="52932" x="7167563" y="5175250"/>
          <p14:tracePt t="52952" x="7175500" y="5175250"/>
          <p14:tracePt t="52962" x="7183438" y="5175250"/>
          <p14:tracePt t="52972" x="7191375" y="5175250"/>
          <p14:tracePt t="52983" x="7207250" y="5175250"/>
          <p14:tracePt t="52992" x="7223125" y="5175250"/>
          <p14:tracePt t="53002" x="7231063" y="5175250"/>
          <p14:tracePt t="53013" x="7262813" y="5175250"/>
          <p14:tracePt t="53022" x="7278688" y="5175250"/>
          <p14:tracePt t="53033" x="7294563" y="5175250"/>
          <p14:tracePt t="53048" x="7350125" y="5175250"/>
          <p14:tracePt t="53053" x="7366000" y="5175250"/>
          <p14:tracePt t="53063" x="7381875" y="5175250"/>
          <p14:tracePt t="53072" x="7397750" y="5175250"/>
          <p14:tracePt t="53083" x="7421563" y="5175250"/>
          <p14:tracePt t="53092" x="7429500" y="5175250"/>
          <p14:tracePt t="53102" x="7437438" y="5175250"/>
          <p14:tracePt t="53114" x="7445375" y="5175250"/>
          <p14:tracePt t="53130" x="7461250" y="5175250"/>
          <p14:tracePt t="53135" x="7493000" y="5183188"/>
          <p14:tracePt t="53145" x="7510463" y="5183188"/>
          <p14:tracePt t="53153" x="7534275" y="5183188"/>
          <p14:tracePt t="53163" x="7558088" y="5183188"/>
          <p14:tracePt t="53173" x="7581900" y="5183188"/>
          <p14:tracePt t="53182" x="7589838" y="5183188"/>
          <p14:tracePt t="53192" x="7605713" y="5183188"/>
          <p14:tracePt t="53202" x="7621588" y="5183188"/>
          <p14:tracePt t="53213" x="7653338" y="5183188"/>
          <p14:tracePt t="53222" x="7669213" y="5183188"/>
          <p14:tracePt t="53233" x="7677150" y="5183188"/>
          <p14:tracePt t="53243" x="7700963" y="5183188"/>
          <p14:tracePt t="53252" x="7732713" y="5183188"/>
          <p14:tracePt t="53263" x="7748588" y="5183188"/>
          <p14:tracePt t="53273" x="7764463" y="5183188"/>
          <p14:tracePt t="53281" x="7772400" y="5183188"/>
          <p14:tracePt t="53291" x="7788275" y="5183188"/>
          <p14:tracePt t="53301" x="7804150" y="5183188"/>
          <p14:tracePt t="53330" x="7820025" y="5183188"/>
          <p14:tracePt t="53342" x="7827963" y="5183188"/>
          <p14:tracePt t="53352" x="7835900" y="5175250"/>
          <p14:tracePt t="53363" x="7843838" y="5175250"/>
          <p14:tracePt t="53374" x="7859713" y="5175250"/>
          <p14:tracePt t="53383" x="7877175" y="5167313"/>
          <p14:tracePt t="53392" x="7885113" y="5167313"/>
          <p14:tracePt t="53402" x="7893050" y="5159375"/>
          <p14:tracePt t="53423" x="7900988" y="5151438"/>
          <p14:tracePt t="53442" x="7908925" y="5151438"/>
          <p14:tracePt t="53452" x="7908925" y="5143500"/>
          <p14:tracePt t="53812" x="7916863" y="5143500"/>
          <p14:tracePt t="53822" x="7932738" y="5143500"/>
          <p14:tracePt t="53834" x="7940675" y="5143500"/>
          <p14:tracePt t="53843" x="7948613" y="5143500"/>
          <p14:tracePt t="53852" x="7956550" y="5151438"/>
          <p14:tracePt t="53862" x="7972425" y="5159375"/>
          <p14:tracePt t="53871" x="7980363" y="5159375"/>
          <p14:tracePt t="53881" x="7996238" y="5159375"/>
          <p14:tracePt t="53891" x="8004175" y="5159375"/>
          <p14:tracePt t="53901" x="8012113" y="5167313"/>
          <p14:tracePt t="53911" x="8027988" y="5167313"/>
          <p14:tracePt t="53921" x="8035925" y="5167313"/>
          <p14:tracePt t="53931" x="8051800" y="5167313"/>
          <p14:tracePt t="53941" x="8067675" y="5175250"/>
          <p14:tracePt t="53951" x="8099425" y="5175250"/>
          <p14:tracePt t="53961" x="8107363" y="5175250"/>
          <p14:tracePt t="53971" x="8123238" y="5175250"/>
          <p14:tracePt t="53981" x="8131175" y="5175250"/>
          <p14:tracePt t="53995" x="8154988" y="5175250"/>
          <p14:tracePt t="54001" x="8178800" y="5175250"/>
          <p14:tracePt t="54011" x="8194675" y="5175250"/>
          <p14:tracePt t="54033" x="8202613" y="5175250"/>
          <p14:tracePt t="54041" x="8226425" y="5175250"/>
          <p14:tracePt t="54051" x="8243888" y="5175250"/>
          <p14:tracePt t="54061" x="8251825" y="5175250"/>
          <p14:tracePt t="54071" x="8259763" y="5175250"/>
          <p14:tracePt t="54081" x="8299450" y="5175250"/>
          <p14:tracePt t="54091" x="8315325" y="5175250"/>
          <p14:tracePt t="54101" x="8323263" y="5175250"/>
          <p14:tracePt t="54111" x="8339138" y="5175250"/>
          <p14:tracePt t="54121" x="8362950" y="5175250"/>
          <p14:tracePt t="54131" x="8378825" y="5175250"/>
          <p14:tracePt t="54141" x="8386763" y="5175250"/>
          <p14:tracePt t="54153" x="8402638" y="5175250"/>
          <p14:tracePt t="54165" x="8434388" y="5167313"/>
          <p14:tracePt t="54172" x="8442325" y="5159375"/>
          <p14:tracePt t="54184" x="8458200" y="5159375"/>
          <p14:tracePt t="54192" x="8466138" y="5159375"/>
          <p14:tracePt t="54204" x="8497888" y="5159375"/>
          <p14:tracePt t="54213" x="8505825" y="5159375"/>
          <p14:tracePt t="54222" x="8513763" y="5151438"/>
          <p14:tracePt t="54235" x="8521700" y="5151438"/>
          <p14:tracePt t="54242" x="8537575" y="5151438"/>
          <p14:tracePt t="54253" x="8545513" y="5151438"/>
          <p14:tracePt t="54264" x="8553450" y="5151438"/>
          <p14:tracePt t="54272" x="8561388" y="5143500"/>
          <p14:tracePt t="54283" x="8569325" y="5143500"/>
          <p14:tracePt t="5543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6096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3C"/>
                </a:solidFill>
                <a:latin typeface="Utopia"/>
                <a:cs typeface="Utopia"/>
              </a:rPr>
              <a:t>Indexes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" y="152400"/>
            <a:ext cx="8839200" cy="6553200"/>
          </a:xfrm>
          <a:prstGeom prst="roundRect">
            <a:avLst>
              <a:gd name="adj" fmla="val 1795"/>
            </a:avLst>
          </a:prstGeom>
          <a:noFill/>
          <a:ln>
            <a:solidFill>
              <a:srgbClr val="007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77F6D-92EB-4A95-8676-933EF38A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34920-9F4D-49AD-AF9B-AC1FD6019669}"/>
              </a:ext>
            </a:extLst>
          </p:cNvPr>
          <p:cNvSpPr txBox="1"/>
          <p:nvPr/>
        </p:nvSpPr>
        <p:spPr>
          <a:xfrm>
            <a:off x="1714500" y="1582340"/>
            <a:ext cx="59436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3C"/>
                </a:solidFill>
                <a:latin typeface="Utopia"/>
                <a:cs typeface="Utopia"/>
              </a:rPr>
              <a:t>Covering index (</a:t>
            </a:r>
            <a:r>
              <a:rPr lang="en-US" dirty="0" err="1">
                <a:solidFill>
                  <a:srgbClr val="00703C"/>
                </a:solidFill>
                <a:latin typeface="Utopia"/>
                <a:cs typeface="Utopia"/>
              </a:rPr>
              <a:t>restaurant_id</a:t>
            </a:r>
            <a:r>
              <a:rPr lang="en-US" dirty="0">
                <a:solidFill>
                  <a:srgbClr val="00703C"/>
                </a:solidFill>
                <a:latin typeface="Utopia"/>
                <a:cs typeface="Utopia"/>
              </a:rPr>
              <a:t>, </a:t>
            </a:r>
            <a:r>
              <a:rPr lang="en-US" dirty="0" err="1">
                <a:solidFill>
                  <a:srgbClr val="00703C"/>
                </a:solidFill>
                <a:latin typeface="Utopia"/>
                <a:cs typeface="Utopia"/>
              </a:rPr>
              <a:t>restaurant_name</a:t>
            </a:r>
            <a:r>
              <a:rPr lang="en-US" dirty="0">
                <a:solidFill>
                  <a:srgbClr val="00703C"/>
                </a:solidFill>
                <a:latin typeface="Utopia"/>
                <a:cs typeface="Utopia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INDEX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restaurant_restaurant_id_restaurant_name_ix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restaurant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restaurant_id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restaurant_name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latin typeface="Utopia"/>
                <a:ea typeface="+mn-ea"/>
                <a:cs typeface="Utopia"/>
              </a:rPr>
              <a:t>Covering index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latin typeface="Utopia"/>
                <a:ea typeface="+mn-ea"/>
                <a:cs typeface="Utopia"/>
              </a:rPr>
              <a:t>restaurant_id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latin typeface="Utopia"/>
                <a:ea typeface="+mn-ea"/>
                <a:cs typeface="Utopia"/>
              </a:rPr>
              <a:t>, location)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INDEX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restaurant_restaurant_id_location_ix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restaurant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restaurant_id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location);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latin typeface="Utopia"/>
                <a:ea typeface="+mn-ea"/>
                <a:cs typeface="Utopia"/>
              </a:rPr>
              <a:t>Covering index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latin typeface="Utopia"/>
                <a:ea typeface="+mn-ea"/>
                <a:cs typeface="Utopia"/>
              </a:rPr>
              <a:t>location_id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latin typeface="Utopia"/>
                <a:ea typeface="+mn-ea"/>
                <a:cs typeface="Utopia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latin typeface="Utopia"/>
                <a:ea typeface="+mn-ea"/>
                <a:cs typeface="Utopia"/>
              </a:rPr>
              <a:t>location_address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3C"/>
                </a:solidFill>
                <a:effectLst/>
                <a:uLnTx/>
                <a:uFillTx/>
                <a:latin typeface="Utopia"/>
                <a:ea typeface="+mn-ea"/>
                <a:cs typeface="Utopia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INDEX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location_location_id_location_address_ix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location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location_id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location_address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C9F1100-4049-4821-AE7D-9A56783FB1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61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92"/>
    </mc:Choice>
    <mc:Fallback xmlns="">
      <p:transition spd="slow" advTm="65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61" x="4337050" y="1579563"/>
          <p14:tracePt t="17091" x="4329113" y="1579563"/>
          <p14:tracePt t="17111" x="4313238" y="1579563"/>
          <p14:tracePt t="17123" x="4305300" y="1579563"/>
          <p14:tracePt t="17130" x="4289425" y="1579563"/>
          <p14:tracePt t="17142" x="4281488" y="1579563"/>
          <p14:tracePt t="17153" x="4257675" y="1579563"/>
          <p14:tracePt t="17161" x="4249738" y="1579563"/>
          <p14:tracePt t="17170" x="4241800" y="1579563"/>
          <p14:tracePt t="17181" x="4225925" y="1579563"/>
          <p14:tracePt t="17191" x="4192588" y="1579563"/>
          <p14:tracePt t="17205" x="4184650" y="1579563"/>
          <p14:tracePt t="17211" x="4168775" y="1579563"/>
          <p14:tracePt t="17221" x="4160838" y="1579563"/>
          <p14:tracePt t="17231" x="4121150" y="1579563"/>
          <p14:tracePt t="17254" x="4097338" y="1579563"/>
          <p14:tracePt t="17261" x="4089400" y="1579563"/>
          <p14:tracePt t="17270" x="4065588" y="1579563"/>
          <p14:tracePt t="17281" x="4049713" y="1579563"/>
          <p14:tracePt t="17291" x="4033838" y="1579563"/>
          <p14:tracePt t="17303" x="4025900" y="1587500"/>
          <p14:tracePt t="17312" x="3994150" y="1587500"/>
          <p14:tracePt t="17320" x="3986213" y="1587500"/>
          <p14:tracePt t="17331" x="3962400" y="1595438"/>
          <p14:tracePt t="17340" x="3954463" y="1595438"/>
          <p14:tracePt t="17353" x="3930650" y="1595438"/>
          <p14:tracePt t="17361" x="3914775" y="1603375"/>
          <p14:tracePt t="17371" x="3906838" y="1603375"/>
          <p14:tracePt t="17381" x="3898900" y="1603375"/>
          <p14:tracePt t="17392" x="3875088" y="1603375"/>
          <p14:tracePt t="17404" x="3867150" y="1611313"/>
          <p14:tracePt t="17412" x="3859213" y="1611313"/>
          <p14:tracePt t="17422" x="3851275" y="1611313"/>
          <p14:tracePt t="17431" x="3843338" y="1611313"/>
          <p14:tracePt t="17442" x="3825875" y="1611313"/>
          <p14:tracePt t="17461" x="3810000" y="1619250"/>
          <p14:tracePt t="17470" x="3802063" y="1627188"/>
          <p14:tracePt t="17481" x="3778250" y="1627188"/>
          <p14:tracePt t="17492" x="3762375" y="1635125"/>
          <p14:tracePt t="17504" x="3754438" y="1635125"/>
          <p14:tracePt t="17511" x="3746500" y="1643063"/>
          <p14:tracePt t="17520" x="3730625" y="1643063"/>
          <p14:tracePt t="17529" x="3714750" y="1651000"/>
          <p14:tracePt t="17540" x="3714750" y="1658938"/>
          <p14:tracePt t="17551" x="3706813" y="1658938"/>
          <p14:tracePt t="17560" x="3683000" y="1666875"/>
          <p14:tracePt t="17570" x="3675063" y="1666875"/>
          <p14:tracePt t="17579" x="3667125" y="1674813"/>
          <p14:tracePt t="17590" x="3659188" y="1674813"/>
          <p14:tracePt t="17601" x="3651250" y="1682750"/>
          <p14:tracePt t="17609" x="3643313" y="1690688"/>
          <p14:tracePt t="17629" x="3635375" y="1690688"/>
          <p14:tracePt t="17643" x="3627438" y="1698625"/>
          <p14:tracePt t="17651" x="3619500" y="1698625"/>
          <p14:tracePt t="17659" x="3619500" y="1706563"/>
          <p14:tracePt t="17670" x="3611563" y="1706563"/>
          <p14:tracePt t="17679" x="3603625" y="1714500"/>
          <p14:tracePt t="17689" x="3595688" y="1714500"/>
          <p14:tracePt t="17703" x="3595688" y="1722438"/>
          <p14:tracePt t="17711" x="3587750" y="1722438"/>
          <p14:tracePt t="17731" x="3587750" y="1730375"/>
          <p14:tracePt t="17742" x="3579813" y="1730375"/>
          <p14:tracePt t="17754" x="3579813" y="1738313"/>
          <p14:tracePt t="17781" x="3579813" y="1746250"/>
          <p14:tracePt t="17802" x="3579813" y="1754188"/>
          <p14:tracePt t="17821" x="3579813" y="1762125"/>
          <p14:tracePt t="17831" x="3579813" y="1770063"/>
          <p14:tracePt t="17851" x="3579813" y="1778000"/>
          <p14:tracePt t="17872" x="3587750" y="1778000"/>
          <p14:tracePt t="17882" x="3587750" y="1785938"/>
          <p14:tracePt t="17921" x="3595688" y="1793875"/>
          <p14:tracePt t="17941" x="3603625" y="1801813"/>
          <p14:tracePt t="17952" x="3611563" y="1801813"/>
          <p14:tracePt t="17961" x="3619500" y="1801813"/>
          <p14:tracePt t="17972" x="3635375" y="1817688"/>
          <p14:tracePt t="17981" x="3643313" y="1817688"/>
          <p14:tracePt t="17991" x="3651250" y="1817688"/>
          <p14:tracePt t="18004" x="3651250" y="1825625"/>
          <p14:tracePt t="18010" x="3659188" y="1825625"/>
          <p14:tracePt t="18020" x="3675063" y="1833563"/>
          <p14:tracePt t="18031" x="3683000" y="1833563"/>
          <p14:tracePt t="18041" x="3683000" y="1841500"/>
          <p14:tracePt t="18053" x="3690938" y="1841500"/>
          <p14:tracePt t="18061" x="3698875" y="1841500"/>
          <p14:tracePt t="18071" x="3706813" y="1849438"/>
          <p14:tracePt t="18080" x="3722688" y="1849438"/>
          <p14:tracePt t="18090" x="3730625" y="1857375"/>
          <p14:tracePt t="18102" x="3754438" y="1857375"/>
          <p14:tracePt t="18120" x="3770313" y="1857375"/>
          <p14:tracePt t="18129" x="3778250" y="1865313"/>
          <p14:tracePt t="18139" x="3794125" y="1865313"/>
          <p14:tracePt t="18151" x="3802063" y="1865313"/>
          <p14:tracePt t="18159" x="3810000" y="1865313"/>
          <p14:tracePt t="18170" x="3817938" y="1865313"/>
          <p14:tracePt t="18180" x="3833813" y="1873250"/>
          <p14:tracePt t="18189" x="3851275" y="1881188"/>
          <p14:tracePt t="18203" x="3859213" y="1881188"/>
          <p14:tracePt t="18209" x="3867150" y="1881188"/>
          <p14:tracePt t="18219" x="3898900" y="1890713"/>
          <p14:tracePt t="18230" x="3914775" y="1890713"/>
          <p14:tracePt t="18240" x="3914775" y="1898650"/>
          <p14:tracePt t="18251" x="3922713" y="1898650"/>
          <p14:tracePt t="18260" x="3938588" y="1898650"/>
          <p14:tracePt t="18269" x="3954463" y="1898650"/>
          <p14:tracePt t="18289" x="3970338" y="1898650"/>
          <p14:tracePt t="18302" x="3978275" y="1898650"/>
          <p14:tracePt t="18309" x="3994150" y="1906588"/>
          <p14:tracePt t="18320" x="4002088" y="1906588"/>
          <p14:tracePt t="18329" x="4017963" y="1906588"/>
          <p14:tracePt t="18340" x="4033838" y="1906588"/>
          <p14:tracePt t="18351" x="4065588" y="1906588"/>
          <p14:tracePt t="18360" x="4081463" y="1906588"/>
          <p14:tracePt t="18371" x="4089400" y="1906588"/>
          <p14:tracePt t="18379" x="4105275" y="1906588"/>
          <p14:tracePt t="18389" x="4144963" y="1906588"/>
          <p14:tracePt t="18402" x="4168775" y="1906588"/>
          <p14:tracePt t="18409" x="4176713" y="1906588"/>
          <p14:tracePt t="18420" x="4192588" y="1906588"/>
          <p14:tracePt t="18429" x="4225925" y="1906588"/>
          <p14:tracePt t="18439" x="4241800" y="1906588"/>
          <p14:tracePt t="18451" x="4265613" y="1906588"/>
          <p14:tracePt t="18459" x="4281488" y="1906588"/>
          <p14:tracePt t="18470" x="4321175" y="1906588"/>
          <p14:tracePt t="18479" x="4344988" y="1914525"/>
          <p14:tracePt t="18489" x="4368800" y="1914525"/>
          <p14:tracePt t="18502" x="4392613" y="1914525"/>
          <p14:tracePt t="18510" x="4432300" y="1914525"/>
          <p14:tracePt t="18520" x="4448175" y="1914525"/>
          <p14:tracePt t="18531" x="4456113" y="1914525"/>
          <p14:tracePt t="18539" x="4471988" y="1914525"/>
          <p14:tracePt t="18551" x="4479925" y="1914525"/>
          <p14:tracePt t="18559" x="4503738" y="1914525"/>
          <p14:tracePt t="18570" x="4527550" y="1914525"/>
          <p14:tracePt t="18579" x="4535488" y="1914525"/>
          <p14:tracePt t="18590" x="4543425" y="1914525"/>
          <p14:tracePt t="18601" x="4567238" y="1914525"/>
          <p14:tracePt t="18609" x="4584700" y="1922463"/>
          <p14:tracePt t="18620" x="4592638" y="1922463"/>
          <p14:tracePt t="18630" x="4600575" y="1922463"/>
          <p14:tracePt t="18641" x="4616450" y="1922463"/>
          <p14:tracePt t="18651" x="4624388" y="1922463"/>
          <p14:tracePt t="18659" x="4632325" y="1922463"/>
          <p14:tracePt t="18670" x="4640263" y="1922463"/>
          <p14:tracePt t="18679" x="4656138" y="1922463"/>
          <p14:tracePt t="18690" x="4672013" y="1922463"/>
          <p14:tracePt t="18701" x="4679950" y="1922463"/>
          <p14:tracePt t="18709" x="4687888" y="1922463"/>
          <p14:tracePt t="18720" x="4711700" y="1922463"/>
          <p14:tracePt t="18730" x="4719638" y="1922463"/>
          <p14:tracePt t="18740" x="4735513" y="1922463"/>
          <p14:tracePt t="18751" x="4743450" y="1922463"/>
          <p14:tracePt t="18759" x="4767263" y="1922463"/>
          <p14:tracePt t="18770" x="4775200" y="1922463"/>
          <p14:tracePt t="18780" x="4783138" y="1922463"/>
          <p14:tracePt t="18789" x="4799013" y="1922463"/>
          <p14:tracePt t="18801" x="4814888" y="1922463"/>
          <p14:tracePt t="18809" x="4830763" y="1922463"/>
          <p14:tracePt t="18820" x="4838700" y="1922463"/>
          <p14:tracePt t="18829" x="4854575" y="1922463"/>
          <p14:tracePt t="18840" x="4870450" y="1922463"/>
          <p14:tracePt t="18851" x="4910138" y="1922463"/>
          <p14:tracePt t="18861" x="4926013" y="1922463"/>
          <p14:tracePt t="18870" x="4959350" y="1922463"/>
          <p14:tracePt t="18880" x="4975225" y="1922463"/>
          <p14:tracePt t="18890" x="5006975" y="1922463"/>
          <p14:tracePt t="18901" x="5014913" y="1922463"/>
          <p14:tracePt t="18910" x="5030788" y="1922463"/>
          <p14:tracePt t="18920" x="5046663" y="1922463"/>
          <p14:tracePt t="18929" x="5070475" y="1922463"/>
          <p14:tracePt t="18939" x="5078413" y="1922463"/>
          <p14:tracePt t="18952" x="5094288" y="1922463"/>
          <p14:tracePt t="18961" x="5110163" y="1922463"/>
          <p14:tracePt t="18970" x="5133975" y="1922463"/>
          <p14:tracePt t="18979" x="5149850" y="1922463"/>
          <p14:tracePt t="18989" x="5165725" y="1922463"/>
          <p14:tracePt t="19002" x="5181600" y="1922463"/>
          <p14:tracePt t="19010" x="5221288" y="1922463"/>
          <p14:tracePt t="19020" x="5245100" y="1922463"/>
          <p14:tracePt t="19029" x="5260975" y="1922463"/>
          <p14:tracePt t="19040" x="5284788" y="1922463"/>
          <p14:tracePt t="19052" x="5349875" y="1922463"/>
          <p14:tracePt t="19061" x="5381625" y="1922463"/>
          <p14:tracePt t="19070" x="5413375" y="1922463"/>
          <p14:tracePt t="19080" x="5453063" y="1922463"/>
          <p14:tracePt t="19090" x="5516563" y="1922463"/>
          <p14:tracePt t="19101" x="5540375" y="1922463"/>
          <p14:tracePt t="19110" x="5556250" y="1922463"/>
          <p14:tracePt t="19120" x="5572125" y="1922463"/>
          <p14:tracePt t="19130" x="5588000" y="1922463"/>
          <p14:tracePt t="19141" x="5635625" y="1922463"/>
          <p14:tracePt t="19151" x="5659438" y="1922463"/>
          <p14:tracePt t="19159" x="5684838" y="1922463"/>
          <p14:tracePt t="19170" x="5716588" y="1922463"/>
          <p14:tracePt t="19179" x="5803900" y="1922463"/>
          <p14:tracePt t="19191" x="5859463" y="1930400"/>
          <p14:tracePt t="19202" x="5883275" y="1930400"/>
          <p14:tracePt t="19209" x="5930900" y="1930400"/>
          <p14:tracePt t="19220" x="5994400" y="1938338"/>
          <p14:tracePt t="19229" x="6026150" y="1938338"/>
          <p14:tracePt t="19240" x="6051550" y="1938338"/>
          <p14:tracePt t="19251" x="6075363" y="1938338"/>
          <p14:tracePt t="19259" x="6115050" y="1938338"/>
          <p14:tracePt t="19270" x="6130925" y="1930400"/>
          <p14:tracePt t="19280" x="6146800" y="1922463"/>
          <p14:tracePt t="19291" x="6162675" y="1922463"/>
          <p14:tracePt t="19301" x="6202363" y="1914525"/>
          <p14:tracePt t="19310" x="6226175" y="1914525"/>
          <p14:tracePt t="19320" x="6242050" y="1914525"/>
          <p14:tracePt t="19329" x="6249988" y="1914525"/>
          <p14:tracePt t="19340" x="6281738" y="1914525"/>
          <p14:tracePt t="19351" x="6297613" y="1914525"/>
          <p14:tracePt t="19360" x="6305550" y="1914525"/>
          <p14:tracePt t="19370" x="6321425" y="1914525"/>
          <p14:tracePt t="19380" x="6353175" y="1914525"/>
          <p14:tracePt t="19391" x="6369050" y="1914525"/>
          <p14:tracePt t="19401" x="6376988" y="1914525"/>
          <p14:tracePt t="19409" x="6384925" y="1914525"/>
          <p14:tracePt t="19420" x="6402388" y="1914525"/>
          <p14:tracePt t="19429" x="6450013" y="1914525"/>
          <p14:tracePt t="19440" x="6465888" y="1906588"/>
          <p14:tracePt t="19451" x="6481763" y="1906588"/>
          <p14:tracePt t="19459" x="6497638" y="1906588"/>
          <p14:tracePt t="19470" x="6537325" y="1898650"/>
          <p14:tracePt t="19480" x="6553200" y="1898650"/>
          <p14:tracePt t="19489" x="6577013" y="1898650"/>
          <p14:tracePt t="19502" x="6600825" y="1890713"/>
          <p14:tracePt t="19510" x="6632575" y="1881188"/>
          <p14:tracePt t="19521" x="6640513" y="1881188"/>
          <p14:tracePt t="19529" x="6648450" y="1881188"/>
          <p14:tracePt t="19540" x="6656388" y="1881188"/>
          <p14:tracePt t="19551" x="6656388" y="1873250"/>
          <p14:tracePt t="19560" x="6664325" y="1873250"/>
          <p14:tracePt t="19609" x="6672263" y="1873250"/>
          <p14:tracePt t="19640" x="6680200" y="1873250"/>
          <p14:tracePt t="19731" x="6680200" y="1865313"/>
          <p14:tracePt t="19740" x="6688138" y="1865313"/>
          <p14:tracePt t="19750" x="6696075" y="1865313"/>
          <p14:tracePt t="19779" x="6704013" y="1865313"/>
          <p14:tracePt t="19812" x="6704013" y="1857375"/>
          <p14:tracePt t="19821" x="6711950" y="1857375"/>
          <p14:tracePt t="19871" x="6719888" y="1849438"/>
          <p14:tracePt t="19893" x="6719888" y="1841500"/>
          <p14:tracePt t="19903" x="6727825" y="1841500"/>
          <p14:tracePt t="19921" x="6727825" y="1833563"/>
          <p14:tracePt t="19941" x="6727825" y="1825625"/>
          <p14:tracePt t="19961" x="6735763" y="1809750"/>
          <p14:tracePt t="19971" x="6735763" y="1801813"/>
          <p14:tracePt t="19984" x="6735763" y="1793875"/>
          <p14:tracePt t="20003" x="6735763" y="1785938"/>
          <p14:tracePt t="20012" x="6735763" y="1778000"/>
          <p14:tracePt t="20020" x="6735763" y="1770063"/>
          <p14:tracePt t="20052" x="6735763" y="1762125"/>
          <p14:tracePt t="20082" x="6735763" y="1754188"/>
          <p14:tracePt t="20111" x="6735763" y="1746250"/>
          <p14:tracePt t="20121" x="6735763" y="1738313"/>
          <p14:tracePt t="20141" x="6735763" y="1730375"/>
          <p14:tracePt t="20161" x="6735763" y="1722438"/>
          <p14:tracePt t="20191" x="6735763" y="1714500"/>
          <p14:tracePt t="20413" x="6735763" y="1706563"/>
          <p14:tracePt t="20422" x="6735763" y="1698625"/>
          <p14:tracePt t="20441" x="6735763" y="1690688"/>
          <p14:tracePt t="20471" x="6735763" y="1682750"/>
          <p14:tracePt t="20551" x="6735763" y="1674813"/>
          <p14:tracePt t="20571" x="6735763" y="1666875"/>
          <p14:tracePt t="20591" x="6735763" y="1658938"/>
          <p14:tracePt t="20621" x="6727825" y="1658938"/>
          <p14:tracePt t="20631" x="6727825" y="1651000"/>
          <p14:tracePt t="20671" x="6727825" y="1643063"/>
          <p14:tracePt t="20681" x="6719888" y="1635125"/>
          <p14:tracePt t="20701" x="6711950" y="1635125"/>
          <p14:tracePt t="20712" x="6711950" y="1627188"/>
          <p14:tracePt t="20731" x="6704013" y="1627188"/>
          <p14:tracePt t="20743" x="6704013" y="1619250"/>
          <p14:tracePt t="20791" x="6696075" y="1619250"/>
          <p14:tracePt t="20943" x="6696075" y="1611313"/>
          <p14:tracePt t="21241" x="6688138" y="1611313"/>
          <p14:tracePt t="21261" x="6680200" y="1611313"/>
          <p14:tracePt t="21272" x="6680200" y="1603375"/>
          <p14:tracePt t="21331" x="6672263" y="1603375"/>
          <p14:tracePt t="21531" x="6664325" y="1595438"/>
          <p14:tracePt t="21541" x="6656388" y="1595438"/>
          <p14:tracePt t="21551" x="6640513" y="1587500"/>
          <p14:tracePt t="21561" x="6624638" y="1579563"/>
          <p14:tracePt t="21572" x="6608763" y="1571625"/>
          <p14:tracePt t="21581" x="6537325" y="1563688"/>
          <p14:tracePt t="21591" x="6513513" y="1555750"/>
          <p14:tracePt t="21604" x="6481763" y="1555750"/>
          <p14:tracePt t="21611" x="6442075" y="1547813"/>
          <p14:tracePt t="21620" x="6329363" y="1538288"/>
          <p14:tracePt t="21631" x="6297613" y="1538288"/>
          <p14:tracePt t="21643" x="6281738" y="1538288"/>
          <p14:tracePt t="21653" x="6257925" y="1530350"/>
          <p14:tracePt t="21661" x="6194425" y="1530350"/>
          <p14:tracePt t="21673" x="6178550" y="1530350"/>
          <p14:tracePt t="21681" x="6162675" y="1530350"/>
          <p14:tracePt t="21691" x="6146800" y="1530350"/>
          <p14:tracePt t="21706" x="6122988" y="1530350"/>
          <p14:tracePt t="21711" x="6083300" y="1530350"/>
          <p14:tracePt t="21721" x="6067425" y="1530350"/>
          <p14:tracePt t="21733" x="6043613" y="1530350"/>
          <p14:tracePt t="21742" x="6026150" y="1530350"/>
          <p14:tracePt t="21754" x="5978525" y="1530350"/>
          <p14:tracePt t="21761" x="5954713" y="1530350"/>
          <p14:tracePt t="21771" x="5938838" y="1530350"/>
          <p14:tracePt t="21781" x="5915025" y="1530350"/>
          <p14:tracePt t="21791" x="5875338" y="1530350"/>
          <p14:tracePt t="21803" x="5851525" y="1530350"/>
          <p14:tracePt t="21810" x="5835650" y="1530350"/>
          <p14:tracePt t="21820" x="5819775" y="1530350"/>
          <p14:tracePt t="21830" x="5780088" y="1530350"/>
          <p14:tracePt t="21840" x="5772150" y="1530350"/>
          <p14:tracePt t="21851" x="5756275" y="1530350"/>
          <p14:tracePt t="21860" x="5740400" y="1530350"/>
          <p14:tracePt t="21870" x="5700713" y="1530350"/>
          <p14:tracePt t="21880" x="5676900" y="1522413"/>
          <p14:tracePt t="21890" x="5651500" y="1522413"/>
          <p14:tracePt t="21903" x="5627688" y="1514475"/>
          <p14:tracePt t="21910" x="5580063" y="1514475"/>
          <p14:tracePt t="21920" x="5548313" y="1514475"/>
          <p14:tracePt t="21931" x="5532438" y="1506538"/>
          <p14:tracePt t="21940" x="5516563" y="1506538"/>
          <p14:tracePt t="21952" x="5476875" y="1506538"/>
          <p14:tracePt t="21960" x="5453063" y="1506538"/>
          <p14:tracePt t="21970" x="5437188" y="1506538"/>
          <p14:tracePt t="21979" x="5429250" y="1506538"/>
          <p14:tracePt t="21990" x="5413375" y="1506538"/>
          <p14:tracePt t="22001" x="5389563" y="1506538"/>
          <p14:tracePt t="22018" x="5373688" y="1506538"/>
          <p14:tracePt t="22020" x="5357813" y="1506538"/>
          <p14:tracePt t="22030" x="5334000" y="1506538"/>
          <p14:tracePt t="22040" x="5292725" y="1514475"/>
          <p14:tracePt t="22051" x="5268913" y="1514475"/>
          <p14:tracePt t="22060" x="5260975" y="1514475"/>
          <p14:tracePt t="22070" x="5237163" y="1522413"/>
          <p14:tracePt t="22080" x="5189538" y="1522413"/>
          <p14:tracePt t="22090" x="5165725" y="1522413"/>
          <p14:tracePt t="22102" x="5141913" y="1522413"/>
          <p14:tracePt t="22110" x="5110163" y="1522413"/>
          <p14:tracePt t="22120" x="5062538" y="1522413"/>
          <p14:tracePt t="22129" x="5038725" y="1522413"/>
          <p14:tracePt t="22140" x="5006975" y="1522413"/>
          <p14:tracePt t="22151" x="4983163" y="1522413"/>
          <p14:tracePt t="22161" x="4918075" y="1522413"/>
          <p14:tracePt t="22170" x="4894263" y="1522413"/>
          <p14:tracePt t="22180" x="4870450" y="1522413"/>
          <p14:tracePt t="22190" x="4846638" y="1522413"/>
          <p14:tracePt t="22202" x="4783138" y="1522413"/>
          <p14:tracePt t="22210" x="4767263" y="1522413"/>
          <p14:tracePt t="22220" x="4751388" y="1522413"/>
          <p14:tracePt t="22230" x="4735513" y="1522413"/>
          <p14:tracePt t="22240" x="4695825" y="1530350"/>
          <p14:tracePt t="22252" x="4679950" y="1530350"/>
          <p14:tracePt t="22261" x="4664075" y="1530350"/>
          <p14:tracePt t="22270" x="4648200" y="1530350"/>
          <p14:tracePt t="22280" x="4632325" y="1538288"/>
          <p14:tracePt t="22290" x="4576763" y="1538288"/>
          <p14:tracePt t="22302" x="4559300" y="1538288"/>
          <p14:tracePt t="22310" x="4543425" y="1547813"/>
          <p14:tracePt t="22320" x="4535488" y="1547813"/>
          <p14:tracePt t="22330" x="4511675" y="1547813"/>
          <p14:tracePt t="22340" x="4503738" y="1547813"/>
          <p14:tracePt t="22351" x="4487863" y="1547813"/>
          <p14:tracePt t="22360" x="4479925" y="1547813"/>
          <p14:tracePt t="22370" x="4456113" y="1547813"/>
          <p14:tracePt t="22380" x="4432300" y="1547813"/>
          <p14:tracePt t="22390" x="4424363" y="1547813"/>
          <p14:tracePt t="22401" x="4408488" y="1547813"/>
          <p14:tracePt t="22410" x="4368800" y="1547813"/>
          <p14:tracePt t="22420" x="4352925" y="1547813"/>
          <p14:tracePt t="22430" x="4337050" y="1547813"/>
          <p14:tracePt t="22440" x="4321175" y="1547813"/>
          <p14:tracePt t="22452" x="4297363" y="1547813"/>
          <p14:tracePt t="22459" x="4281488" y="1547813"/>
          <p14:tracePt t="22470" x="4265613" y="1547813"/>
          <p14:tracePt t="22480" x="4249738" y="1555750"/>
          <p14:tracePt t="22491" x="4210050" y="1555750"/>
          <p14:tracePt t="22502" x="4192588" y="1555750"/>
          <p14:tracePt t="22510" x="4176713" y="1555750"/>
          <p14:tracePt t="22520" x="4168775" y="1555750"/>
          <p14:tracePt t="22530" x="4137025" y="1563688"/>
          <p14:tracePt t="22540" x="4113213" y="1571625"/>
          <p14:tracePt t="22552" x="4097338" y="1571625"/>
          <p14:tracePt t="22560" x="4073525" y="1571625"/>
          <p14:tracePt t="22570" x="4049713" y="1571625"/>
          <p14:tracePt t="22580" x="3994150" y="1571625"/>
          <p14:tracePt t="22592" x="3978275" y="1571625"/>
          <p14:tracePt t="22601" x="3962400" y="1571625"/>
          <p14:tracePt t="22610" x="3946525" y="1571625"/>
          <p14:tracePt t="22621" x="3906838" y="1579563"/>
          <p14:tracePt t="22630" x="3890963" y="1579563"/>
          <p14:tracePt t="22640" x="3875088" y="1579563"/>
          <p14:tracePt t="22652" x="3867150" y="1579563"/>
          <p14:tracePt t="22660" x="3843338" y="1587500"/>
          <p14:tracePt t="22670" x="3825875" y="1587500"/>
          <p14:tracePt t="22680" x="3810000" y="1595438"/>
          <p14:tracePt t="22690" x="3794125" y="1595438"/>
          <p14:tracePt t="22702" x="3770313" y="1611313"/>
          <p14:tracePt t="22710" x="3754438" y="1611313"/>
          <p14:tracePt t="22720" x="3738563" y="1619250"/>
          <p14:tracePt t="22730" x="3714750" y="1627188"/>
          <p14:tracePt t="22740" x="3675063" y="1635125"/>
          <p14:tracePt t="22752" x="3659188" y="1635125"/>
          <p14:tracePt t="22760" x="3643313" y="1643063"/>
          <p14:tracePt t="22770" x="3627438" y="1651000"/>
          <p14:tracePt t="22780" x="3587750" y="1658938"/>
          <p14:tracePt t="22789" x="3579813" y="1658938"/>
          <p14:tracePt t="22801" x="3571875" y="1674813"/>
          <p14:tracePt t="22810" x="3563938" y="1674813"/>
          <p14:tracePt t="22830" x="3563938" y="1682750"/>
          <p14:tracePt t="22840" x="3556000" y="1690688"/>
          <p14:tracePt t="22851" x="3548063" y="1690688"/>
          <p14:tracePt t="22860" x="3548063" y="1698625"/>
          <p14:tracePt t="22870" x="3540125" y="1698625"/>
          <p14:tracePt t="22880" x="3540125" y="1706563"/>
          <p14:tracePt t="22889" x="3540125" y="1714500"/>
          <p14:tracePt t="22901" x="3532188" y="1722438"/>
          <p14:tracePt t="22930" x="3532188" y="1730375"/>
          <p14:tracePt t="22972" x="3532188" y="1738313"/>
          <p14:tracePt t="23002" x="3532188" y="1746250"/>
          <p14:tracePt t="23031" x="3532188" y="1754188"/>
          <p14:tracePt t="23053" x="3540125" y="1754188"/>
          <p14:tracePt t="23063" x="3540125" y="1762125"/>
          <p14:tracePt t="23072" x="3548063" y="1762125"/>
          <p14:tracePt t="23081" x="3548063" y="1770063"/>
          <p14:tracePt t="23091" x="3556000" y="1778000"/>
          <p14:tracePt t="23104" x="3563938" y="1778000"/>
          <p14:tracePt t="23111" x="3563938" y="1785938"/>
          <p14:tracePt t="23121" x="3571875" y="1785938"/>
          <p14:tracePt t="23130" x="3571875" y="1793875"/>
          <p14:tracePt t="23140" x="3579813" y="1793875"/>
          <p14:tracePt t="23152" x="3587750" y="1793875"/>
          <p14:tracePt t="23160" x="3595688" y="1809750"/>
          <p14:tracePt t="23180" x="3603625" y="1809750"/>
          <p14:tracePt t="23190" x="3611563" y="1817688"/>
          <p14:tracePt t="23202" x="3627438" y="1817688"/>
          <p14:tracePt t="23210" x="3635375" y="1825625"/>
          <p14:tracePt t="23220" x="3643313" y="1833563"/>
          <p14:tracePt t="23230" x="3659188" y="1841500"/>
          <p14:tracePt t="23252" x="3706813" y="1857375"/>
          <p14:tracePt t="23260" x="3722688" y="1865313"/>
          <p14:tracePt t="23271" x="3738563" y="1865313"/>
          <p14:tracePt t="23280" x="3786188" y="1873250"/>
          <p14:tracePt t="23290" x="3794125" y="1873250"/>
          <p14:tracePt t="23302" x="3810000" y="1881188"/>
          <p14:tracePt t="23311" x="3817938" y="1881188"/>
          <p14:tracePt t="23320" x="3833813" y="1881188"/>
          <p14:tracePt t="23330" x="3843338" y="1881188"/>
          <p14:tracePt t="23340" x="3851275" y="1890713"/>
          <p14:tracePt t="23352" x="3859213" y="1890713"/>
          <p14:tracePt t="23360" x="3875088" y="1890713"/>
          <p14:tracePt t="23370" x="3890963" y="1890713"/>
          <p14:tracePt t="23380" x="3898900" y="1890713"/>
          <p14:tracePt t="23390" x="3914775" y="1890713"/>
          <p14:tracePt t="23402" x="3946525" y="1890713"/>
          <p14:tracePt t="23410" x="4002088" y="1898650"/>
          <p14:tracePt t="23420" x="4025900" y="1898650"/>
          <p14:tracePt t="23430" x="4049713" y="1898650"/>
          <p14:tracePt t="23440" x="4065588" y="1898650"/>
          <p14:tracePt t="23452" x="4113213" y="1906588"/>
          <p14:tracePt t="23460" x="4137025" y="1906588"/>
          <p14:tracePt t="23470" x="4152900" y="1906588"/>
          <p14:tracePt t="23481" x="4184650" y="1906588"/>
          <p14:tracePt t="23490" x="4249738" y="1906588"/>
          <p14:tracePt t="23502" x="4273550" y="1906588"/>
          <p14:tracePt t="23510" x="4297363" y="1906588"/>
          <p14:tracePt t="23520" x="4321175" y="1906588"/>
          <p14:tracePt t="23530" x="4400550" y="1906588"/>
          <p14:tracePt t="23540" x="4432300" y="1906588"/>
          <p14:tracePt t="23552" x="4464050" y="1906588"/>
          <p14:tracePt t="23560" x="4487863" y="1906588"/>
          <p14:tracePt t="23570" x="4576763" y="1906588"/>
          <p14:tracePt t="23581" x="4608513" y="1906588"/>
          <p14:tracePt t="23590" x="4632325" y="1906588"/>
          <p14:tracePt t="23602" x="4656138" y="1906588"/>
          <p14:tracePt t="23610" x="4711700" y="1906588"/>
          <p14:tracePt t="23620" x="4727575" y="1906588"/>
          <p14:tracePt t="23630" x="4743450" y="1906588"/>
          <p14:tracePt t="23640" x="4767263" y="1906588"/>
          <p14:tracePt t="23652" x="4822825" y="1906588"/>
          <p14:tracePt t="23660" x="4846638" y="1898650"/>
          <p14:tracePt t="23670" x="4870450" y="1898650"/>
          <p14:tracePt t="23680" x="4894263" y="1898650"/>
          <p14:tracePt t="23690" x="4926013" y="1898650"/>
          <p14:tracePt t="23702" x="4983163" y="1898650"/>
          <p14:tracePt t="23711" x="5014913" y="1898650"/>
          <p14:tracePt t="23720" x="5038725" y="1898650"/>
          <p14:tracePt t="23730" x="5062538" y="1890713"/>
          <p14:tracePt t="23740" x="5118100" y="1890713"/>
          <p14:tracePt t="23752" x="5133975" y="1881188"/>
          <p14:tracePt t="23760" x="5149850" y="1881188"/>
          <p14:tracePt t="23770" x="5165725" y="1881188"/>
          <p14:tracePt t="23780" x="5197475" y="1881188"/>
          <p14:tracePt t="23790" x="5205413" y="1881188"/>
          <p14:tracePt t="23801" x="5221288" y="1881188"/>
          <p14:tracePt t="23812" x="5237163" y="1881188"/>
          <p14:tracePt t="23820" x="5276850" y="1881188"/>
          <p14:tracePt t="23830" x="5292725" y="1881188"/>
          <p14:tracePt t="23840" x="5300663" y="1881188"/>
          <p14:tracePt t="23851" x="5326063" y="1881188"/>
          <p14:tracePt t="23860" x="5357813" y="1881188"/>
          <p14:tracePt t="23870" x="5365750" y="1881188"/>
          <p14:tracePt t="23880" x="5381625" y="1881188"/>
          <p14:tracePt t="23890" x="5397500" y="1881188"/>
          <p14:tracePt t="23902" x="5421313" y="1881188"/>
          <p14:tracePt t="23911" x="5437188" y="1881188"/>
          <p14:tracePt t="23920" x="5445125" y="1881188"/>
          <p14:tracePt t="23930" x="5461000" y="1881188"/>
          <p14:tracePt t="23940" x="5500688" y="1881188"/>
          <p14:tracePt t="23952" x="5508625" y="1881188"/>
          <p14:tracePt t="23960" x="5524500" y="1881188"/>
          <p14:tracePt t="23970" x="5532438" y="1881188"/>
          <p14:tracePt t="23980" x="5548313" y="1881188"/>
          <p14:tracePt t="23990" x="5580063" y="1881188"/>
          <p14:tracePt t="24002" x="5588000" y="1881188"/>
          <p14:tracePt t="24011" x="5603875" y="1881188"/>
          <p14:tracePt t="24020" x="5611813" y="1881188"/>
          <p14:tracePt t="24030" x="5659438" y="1881188"/>
          <p14:tracePt t="24040" x="5667375" y="1881188"/>
          <p14:tracePt t="24052" x="5684838" y="1881188"/>
          <p14:tracePt t="24060" x="5700713" y="1881188"/>
          <p14:tracePt t="24070" x="5708650" y="1881188"/>
          <p14:tracePt t="24080" x="5716588" y="1881188"/>
          <p14:tracePt t="24090" x="5724525" y="1881188"/>
          <p14:tracePt t="24102" x="5732463" y="1881188"/>
          <p14:tracePt t="24110" x="5740400" y="1881188"/>
          <p14:tracePt t="24130" x="5756275" y="1881188"/>
          <p14:tracePt t="24141" x="5764213" y="1881188"/>
          <p14:tracePt t="24152" x="5788025" y="1881188"/>
          <p14:tracePt t="24160" x="5795963" y="1881188"/>
          <p14:tracePt t="24170" x="5803900" y="1881188"/>
          <p14:tracePt t="24190" x="5827713" y="1881188"/>
          <p14:tracePt t="24203" x="5835650" y="1881188"/>
          <p14:tracePt t="24210" x="5843588" y="1881188"/>
          <p14:tracePt t="24230" x="5867400" y="1881188"/>
          <p14:tracePt t="24241" x="5875338" y="1881188"/>
          <p14:tracePt t="24252" x="5891213" y="1881188"/>
          <p14:tracePt t="24260" x="5899150" y="1881188"/>
          <p14:tracePt t="24270" x="5915025" y="1881188"/>
          <p14:tracePt t="24280" x="5930900" y="1881188"/>
          <p14:tracePt t="24290" x="5938838" y="1881188"/>
          <p14:tracePt t="24302" x="5946775" y="1881188"/>
          <p14:tracePt t="24310" x="5962650" y="1881188"/>
          <p14:tracePt t="24320" x="5978525" y="1881188"/>
          <p14:tracePt t="24330" x="5994400" y="1881188"/>
          <p14:tracePt t="24341" x="6010275" y="1881188"/>
          <p14:tracePt t="24352" x="6043613" y="1890713"/>
          <p14:tracePt t="24361" x="6115050" y="1898650"/>
          <p14:tracePt t="24370" x="6130925" y="1898650"/>
          <p14:tracePt t="24380" x="6162675" y="1898650"/>
          <p14:tracePt t="24390" x="6194425" y="1906588"/>
          <p14:tracePt t="24402" x="6257925" y="1906588"/>
          <p14:tracePt t="24410" x="6305550" y="1914525"/>
          <p14:tracePt t="24421" x="6329363" y="1914525"/>
          <p14:tracePt t="24430" x="6345238" y="1914525"/>
          <p14:tracePt t="24440" x="6392863" y="1914525"/>
          <p14:tracePt t="24452" x="6410325" y="1914525"/>
          <p14:tracePt t="24460" x="6426200" y="1914525"/>
          <p14:tracePt t="24471" x="6434138" y="1914525"/>
          <p14:tracePt t="24480" x="6465888" y="1914525"/>
          <p14:tracePt t="24490" x="6481763" y="1914525"/>
          <p14:tracePt t="24503" x="6497638" y="1914525"/>
          <p14:tracePt t="24510" x="6513513" y="1914525"/>
          <p14:tracePt t="24520" x="6545263" y="1914525"/>
          <p14:tracePt t="24531" x="6561138" y="1914525"/>
          <p14:tracePt t="24551" x="6577013" y="1914525"/>
          <p14:tracePt t="24572" x="6592888" y="1914525"/>
          <p14:tracePt t="24581" x="6600825" y="1914525"/>
          <p14:tracePt t="24603" x="6616700" y="1914525"/>
          <p14:tracePt t="24611" x="6624638" y="1914525"/>
          <p14:tracePt t="24621" x="6632575" y="1914525"/>
          <p14:tracePt t="24631" x="6640513" y="1914525"/>
          <p14:tracePt t="24643" x="6648450" y="1914525"/>
          <p14:tracePt t="24654" x="6656388" y="1914525"/>
          <p14:tracePt t="24660" x="6664325" y="1914525"/>
          <p14:tracePt t="24672" x="6664325" y="1906588"/>
          <p14:tracePt t="24680" x="6672263" y="1906588"/>
          <p14:tracePt t="24710" x="6672263" y="1898650"/>
          <p14:tracePt t="24731" x="6680200" y="1890713"/>
          <p14:tracePt t="24741" x="6680200" y="1881188"/>
          <p14:tracePt t="24751" x="6680200" y="1873250"/>
          <p14:tracePt t="24761" x="6688138" y="1865313"/>
          <p14:tracePt t="24771" x="6696075" y="1841500"/>
          <p14:tracePt t="24781" x="6696075" y="1825625"/>
          <p14:tracePt t="24791" x="6696075" y="1817688"/>
          <p14:tracePt t="24805" x="6696075" y="1809750"/>
          <p14:tracePt t="24811" x="6696075" y="1785938"/>
          <p14:tracePt t="24821" x="6696075" y="1778000"/>
          <p14:tracePt t="24831" x="6696075" y="1770063"/>
          <p14:tracePt t="24841" x="6696075" y="1762125"/>
          <p14:tracePt t="24853" x="6696075" y="1754188"/>
          <p14:tracePt t="24861" x="6696075" y="1738313"/>
          <p14:tracePt t="24872" x="6688138" y="1738313"/>
          <p14:tracePt t="24881" x="6688138" y="1722438"/>
          <p14:tracePt t="24893" x="6680200" y="1714500"/>
          <p14:tracePt t="24906" x="6664325" y="1698625"/>
          <p14:tracePt t="24911" x="6656388" y="1690688"/>
          <p14:tracePt t="24922" x="6640513" y="1682750"/>
          <p14:tracePt t="24931" x="6624638" y="1674813"/>
          <p14:tracePt t="24942" x="6592888" y="1651000"/>
          <p14:tracePt t="24954" x="6561138" y="1635125"/>
          <p14:tracePt t="24961" x="6529388" y="1619250"/>
          <p14:tracePt t="24973" x="6505575" y="1619250"/>
          <p14:tracePt t="24981" x="6450013" y="1603375"/>
          <p14:tracePt t="24991" x="6434138" y="1603375"/>
          <p14:tracePt t="25006" x="6418263" y="1595438"/>
          <p14:tracePt t="25019" x="6392863" y="1595438"/>
          <p14:tracePt t="25022" x="6337300" y="1587500"/>
          <p14:tracePt t="25032" x="6305550" y="1587500"/>
          <p14:tracePt t="25041" x="6273800" y="1587500"/>
          <p14:tracePt t="25054" x="6242050" y="1587500"/>
          <p14:tracePt t="25061" x="6154738" y="1579563"/>
          <p14:tracePt t="25071" x="6130925" y="1579563"/>
          <p14:tracePt t="25081" x="6099175" y="1579563"/>
          <p14:tracePt t="25091" x="6067425" y="1579563"/>
          <p14:tracePt t="25103" x="5978525" y="1579563"/>
          <p14:tracePt t="25111" x="5954713" y="1579563"/>
          <p14:tracePt t="25122" x="5922963" y="1579563"/>
          <p14:tracePt t="25134" x="5899150" y="1579563"/>
          <p14:tracePt t="25141" x="5883275" y="1571625"/>
          <p14:tracePt t="25153" x="5819775" y="1571625"/>
          <p14:tracePt t="25161" x="5803900" y="1571625"/>
          <p14:tracePt t="25171" x="5788025" y="1571625"/>
          <p14:tracePt t="25181" x="5764213" y="1571625"/>
          <p14:tracePt t="25192" x="5724525" y="1571625"/>
          <p14:tracePt t="25202" x="5708650" y="1571625"/>
          <p14:tracePt t="25209" x="5684838" y="1571625"/>
          <p14:tracePt t="25219" x="5667375" y="1571625"/>
          <p14:tracePt t="25229" x="5619750" y="1571625"/>
          <p14:tracePt t="25239" x="5603875" y="1571625"/>
          <p14:tracePt t="25249" x="5588000" y="1571625"/>
          <p14:tracePt t="25259" x="5572125" y="1571625"/>
          <p14:tracePt t="25269" x="5524500" y="1579563"/>
          <p14:tracePt t="25279" x="5508625" y="1579563"/>
          <p14:tracePt t="25289" x="5492750" y="1579563"/>
          <p14:tracePt t="25300" x="5476875" y="1579563"/>
          <p14:tracePt t="25309" x="5445125" y="1579563"/>
          <p14:tracePt t="25319" x="5429250" y="1579563"/>
          <p14:tracePt t="25329" x="5413375" y="1579563"/>
          <p14:tracePt t="25339" x="5397500" y="1579563"/>
          <p14:tracePt t="25350" x="5357813" y="1587500"/>
          <p14:tracePt t="25359" x="5349875" y="1587500"/>
          <p14:tracePt t="25369" x="5341938" y="1587500"/>
          <p14:tracePt t="25379" x="5326063" y="1587500"/>
          <p14:tracePt t="25389" x="5318125" y="1595438"/>
          <p14:tracePt t="25400" x="5292725" y="1595438"/>
          <p14:tracePt t="25409" x="5284788" y="1595438"/>
          <p14:tracePt t="25419" x="5268913" y="1595438"/>
          <p14:tracePt t="25429" x="5260975" y="1595438"/>
          <p14:tracePt t="25439" x="5237163" y="1595438"/>
          <p14:tracePt t="25459" x="5221288" y="1603375"/>
          <p14:tracePt t="25469" x="5213350" y="1603375"/>
          <p14:tracePt t="25479" x="5197475" y="1611313"/>
          <p14:tracePt t="25489" x="5189538" y="1611313"/>
          <p14:tracePt t="25501" x="5181600" y="1611313"/>
          <p14:tracePt t="25509" x="5173663" y="1619250"/>
          <p14:tracePt t="25519" x="5157788" y="1619250"/>
          <p14:tracePt t="25529" x="5141913" y="1627188"/>
          <p14:tracePt t="25539" x="5133975" y="1635125"/>
          <p14:tracePt t="25550" x="5126038" y="1635125"/>
          <p14:tracePt t="25560" x="5102225" y="1643063"/>
          <p14:tracePt t="25569" x="5094288" y="1643063"/>
          <p14:tracePt t="25579" x="5094288" y="1651000"/>
          <p14:tracePt t="25589" x="5078413" y="1651000"/>
          <p14:tracePt t="25609" x="5070475" y="1658938"/>
          <p14:tracePt t="25629" x="5070475" y="1666875"/>
          <p14:tracePt t="25639" x="5054600" y="1666875"/>
          <p14:tracePt t="25669" x="5046663" y="1666875"/>
          <p14:tracePt t="25679" x="5046663" y="1674813"/>
          <p14:tracePt t="25692" x="5038725" y="1674813"/>
          <p14:tracePt t="25711" x="5030788" y="1674813"/>
          <p14:tracePt t="25721" x="5030788" y="1682750"/>
          <p14:tracePt t="25741" x="5022850" y="1682750"/>
          <p14:tracePt t="25754" x="5022850" y="1690688"/>
          <p14:tracePt t="25761" x="5022850" y="1698625"/>
          <p14:tracePt t="25771" x="5014913" y="1698625"/>
          <p14:tracePt t="25792" x="5014913" y="1706563"/>
          <p14:tracePt t="25811" x="5006975" y="1706563"/>
          <p14:tracePt t="25821" x="5006975" y="1714500"/>
          <p14:tracePt t="25842" x="5006975" y="1722438"/>
          <p14:tracePt t="25853" x="5006975" y="1730375"/>
          <p14:tracePt t="25881" x="5006975" y="1738313"/>
          <p14:tracePt t="25902" x="5006975" y="1746250"/>
          <p14:tracePt t="25921" x="5006975" y="1754188"/>
          <p14:tracePt t="25941" x="5006975" y="1762125"/>
          <p14:tracePt t="25961" x="5006975" y="1770063"/>
          <p14:tracePt t="25981" x="5006975" y="1778000"/>
          <p14:tracePt t="26001" x="5006975" y="1785938"/>
          <p14:tracePt t="26023" x="5014913" y="1793875"/>
          <p14:tracePt t="26041" x="5022850" y="1801813"/>
          <p14:tracePt t="26051" x="5030788" y="1801813"/>
          <p14:tracePt t="26062" x="5046663" y="1825625"/>
          <p14:tracePt t="26071" x="5070475" y="1825625"/>
          <p14:tracePt t="26081" x="5078413" y="1833563"/>
          <p14:tracePt t="26094" x="5094288" y="1841500"/>
          <p14:tracePt t="26104" x="5133975" y="1849438"/>
          <p14:tracePt t="26111" x="5149850" y="1849438"/>
          <p14:tracePt t="26122" x="5165725" y="1849438"/>
          <p14:tracePt t="26131" x="5181600" y="1849438"/>
          <p14:tracePt t="26141" x="5229225" y="1857375"/>
          <p14:tracePt t="26155" x="5245100" y="1857375"/>
          <p14:tracePt t="26161" x="5268913" y="1857375"/>
          <p14:tracePt t="26170" x="5284788" y="1857375"/>
          <p14:tracePt t="26180" x="5326063" y="1857375"/>
          <p14:tracePt t="26190" x="5357813" y="1857375"/>
          <p14:tracePt t="26198" x="5365750" y="1865313"/>
          <p14:tracePt t="26209" x="5381625" y="1865313"/>
          <p14:tracePt t="26219" x="5437188" y="1873250"/>
          <p14:tracePt t="26229" x="5445125" y="1881188"/>
          <p14:tracePt t="26239" x="5461000" y="1881188"/>
          <p14:tracePt t="26251" x="5476875" y="1881188"/>
          <p14:tracePt t="26260" x="5492750" y="1881188"/>
          <p14:tracePt t="26270" x="5540375" y="1890713"/>
          <p14:tracePt t="26281" x="5556250" y="1898650"/>
          <p14:tracePt t="26290" x="5564188" y="1898650"/>
          <p14:tracePt t="26302" x="5588000" y="1906588"/>
          <p14:tracePt t="26311" x="5619750" y="1906588"/>
          <p14:tracePt t="26321" x="5635625" y="1906588"/>
          <p14:tracePt t="26330" x="5651500" y="1906588"/>
          <p14:tracePt t="26340" x="5659438" y="1906588"/>
          <p14:tracePt t="26352" x="5692775" y="1914525"/>
          <p14:tracePt t="26360" x="5708650" y="1914525"/>
          <p14:tracePt t="26371" x="5724525" y="1914525"/>
          <p14:tracePt t="26380" x="5740400" y="1914525"/>
          <p14:tracePt t="26390" x="5772150" y="1914525"/>
          <p14:tracePt t="26402" x="5788025" y="1914525"/>
          <p14:tracePt t="26410" x="5795963" y="1914525"/>
          <p14:tracePt t="26421" x="5803900" y="1914525"/>
          <p14:tracePt t="26430" x="5827713" y="1914525"/>
          <p14:tracePt t="26440" x="5835650" y="1914525"/>
          <p14:tracePt t="26452" x="5843588" y="1914525"/>
          <p14:tracePt t="26460" x="5851525" y="1914525"/>
          <p14:tracePt t="26470" x="5875338" y="1914525"/>
          <p14:tracePt t="26480" x="5899150" y="1914525"/>
          <p14:tracePt t="26490" x="5915025" y="1914525"/>
          <p14:tracePt t="26503" x="5938838" y="1914525"/>
          <p14:tracePt t="26510" x="5986463" y="1914525"/>
          <p14:tracePt t="26520" x="6002338" y="1914525"/>
          <p14:tracePt t="26530" x="6018213" y="1914525"/>
          <p14:tracePt t="26540" x="6034088" y="1914525"/>
          <p14:tracePt t="26553" x="6051550" y="1914525"/>
          <p14:tracePt t="26561" x="6083300" y="1914525"/>
          <p14:tracePt t="26570" x="6099175" y="1914525"/>
          <p14:tracePt t="26580" x="6107113" y="1922463"/>
          <p14:tracePt t="26590" x="6130925" y="1922463"/>
          <p14:tracePt t="26602" x="6154738" y="1922463"/>
          <p14:tracePt t="26611" x="6170613" y="1922463"/>
          <p14:tracePt t="26620" x="6186488" y="1922463"/>
          <p14:tracePt t="26630" x="6202363" y="1922463"/>
          <p14:tracePt t="26640" x="6249988" y="1922463"/>
          <p14:tracePt t="26652" x="6265863" y="1922463"/>
          <p14:tracePt t="26660" x="6297613" y="1930400"/>
          <p14:tracePt t="26670" x="6313488" y="1930400"/>
          <p14:tracePt t="26681" x="6361113" y="1938338"/>
          <p14:tracePt t="26690" x="6376988" y="1938338"/>
          <p14:tracePt t="26702" x="6392863" y="1938338"/>
          <p14:tracePt t="26710" x="6418263" y="1938338"/>
          <p14:tracePt t="26721" x="6434138" y="1938338"/>
          <p14:tracePt t="26740" x="6442075" y="1938338"/>
          <p14:tracePt t="28302" x="6426200" y="1938338"/>
          <p14:tracePt t="28321" x="6418263" y="1938338"/>
          <p14:tracePt t="28333" x="6410325" y="1938338"/>
          <p14:tracePt t="28341" x="6392863" y="1938338"/>
          <p14:tracePt t="28361" x="6384925" y="1938338"/>
          <p14:tracePt t="28381" x="6369050" y="1938338"/>
          <p14:tracePt t="28401" x="6361113" y="1938338"/>
          <p14:tracePt t="28411" x="6361113" y="1946275"/>
          <p14:tracePt t="28422" x="6353175" y="1946275"/>
          <p14:tracePt t="28433" x="6345238" y="1946275"/>
          <p14:tracePt t="28452" x="6337300" y="1946275"/>
          <p14:tracePt t="28491" x="6329363" y="1946275"/>
          <p14:tracePt t="28601" x="6321425" y="1946275"/>
          <p14:tracePt t="28651" x="6313488" y="1946275"/>
          <p14:tracePt t="28711" x="6305550" y="1946275"/>
          <p14:tracePt t="28751" x="6297613" y="1946275"/>
          <p14:tracePt t="28771" x="6289675" y="1946275"/>
          <p14:tracePt t="28791" x="6281738" y="1946275"/>
          <p14:tracePt t="28801" x="6273800" y="1946275"/>
          <p14:tracePt t="28821" x="6265863" y="1946275"/>
          <p14:tracePt t="28831" x="6265863" y="1954213"/>
          <p14:tracePt t="28841" x="6257925" y="1954213"/>
          <p14:tracePt t="28863" x="6249988" y="1954213"/>
          <p14:tracePt t="28872" x="6242050" y="1954213"/>
          <p14:tracePt t="28891" x="6234113" y="1954213"/>
          <p14:tracePt t="28902" x="6226175" y="1954213"/>
          <p14:tracePt t="28912" x="6218238" y="1954213"/>
          <p14:tracePt t="28921" x="6210300" y="1954213"/>
          <p14:tracePt t="28931" x="6210300" y="1962150"/>
          <p14:tracePt t="28942" x="6194425" y="1962150"/>
          <p14:tracePt t="28962" x="6186488" y="1962150"/>
          <p14:tracePt t="28981" x="6178550" y="1962150"/>
          <p14:tracePt t="28994" x="6170613" y="1962150"/>
          <p14:tracePt t="29003" x="6154738" y="1962150"/>
          <p14:tracePt t="29022" x="6146800" y="1962150"/>
          <p14:tracePt t="29031" x="6138863" y="1962150"/>
          <p14:tracePt t="29041" x="6122988" y="1970088"/>
          <p14:tracePt t="29053" x="6115050" y="1970088"/>
          <p14:tracePt t="29062" x="6107113" y="1970088"/>
          <p14:tracePt t="29071" x="6099175" y="1970088"/>
          <p14:tracePt t="29081" x="6083300" y="1970088"/>
          <p14:tracePt t="29094" x="6075363" y="1970088"/>
          <p14:tracePt t="29104" x="6067425" y="1978025"/>
          <p14:tracePt t="29111" x="6059488" y="1978025"/>
          <p14:tracePt t="29121" x="6051550" y="1978025"/>
          <p14:tracePt t="29130" x="6034088" y="1978025"/>
          <p14:tracePt t="29139" x="6026150" y="1978025"/>
          <p14:tracePt t="29160" x="6010275" y="1978025"/>
          <p14:tracePt t="29172" x="5986463" y="1978025"/>
          <p14:tracePt t="29181" x="5978525" y="1985963"/>
          <p14:tracePt t="29194" x="5962650" y="1985963"/>
          <p14:tracePt t="29204" x="5954713" y="1985963"/>
          <p14:tracePt t="29211" x="5922963" y="1985963"/>
          <p14:tracePt t="29221" x="5907088" y="1985963"/>
          <p14:tracePt t="29233" x="5891213" y="1985963"/>
          <p14:tracePt t="29241" x="5883275" y="1985963"/>
          <p14:tracePt t="29254" x="5835650" y="1985963"/>
          <p14:tracePt t="29261" x="5819775" y="1985963"/>
          <p14:tracePt t="29271" x="5803900" y="1985963"/>
          <p14:tracePt t="29282" x="5788025" y="1985963"/>
          <p14:tracePt t="29292" x="5764213" y="1985963"/>
          <p14:tracePt t="29304" x="5756275" y="1985963"/>
          <p14:tracePt t="29311" x="5748338" y="1985963"/>
          <p14:tracePt t="29324" x="5732463" y="1985963"/>
          <p14:tracePt t="29331" x="5700713" y="1985963"/>
          <p14:tracePt t="29342" x="5692775" y="1985963"/>
          <p14:tracePt t="29353" x="5676900" y="1985963"/>
          <p14:tracePt t="29361" x="5659438" y="1985963"/>
          <p14:tracePt t="29373" x="5603875" y="1985963"/>
          <p14:tracePt t="29381" x="5580063" y="1985963"/>
          <p14:tracePt t="29391" x="5556250" y="1985963"/>
          <p14:tracePt t="29403" x="5532438" y="1985963"/>
          <p14:tracePt t="29411" x="5500688" y="1978025"/>
          <p14:tracePt t="29423" x="5437188" y="1978025"/>
          <p14:tracePt t="29430" x="5413375" y="1970088"/>
          <p14:tracePt t="29440" x="5405438" y="1970088"/>
          <p14:tracePt t="29451" x="5389563" y="1970088"/>
          <p14:tracePt t="29460" x="5357813" y="1970088"/>
          <p14:tracePt t="29470" x="5349875" y="1962150"/>
          <p14:tracePt t="29480" x="5341938" y="1962150"/>
          <p14:tracePt t="29490" x="5334000" y="1962150"/>
          <p14:tracePt t="29502" x="5318125" y="1962150"/>
          <p14:tracePt t="29510" x="5310188" y="1962150"/>
          <p14:tracePt t="29530" x="5292725" y="1962150"/>
          <p14:tracePt t="29540" x="5276850" y="1962150"/>
          <p14:tracePt t="29560" x="5260975" y="1962150"/>
          <p14:tracePt t="29580" x="5253038" y="1962150"/>
          <p14:tracePt t="29590" x="5237163" y="1962150"/>
          <p14:tracePt t="29610" x="5229225" y="1954213"/>
          <p14:tracePt t="29622" x="5221288" y="1954213"/>
          <p14:tracePt t="29630" x="5213350" y="1954213"/>
          <p14:tracePt t="29640" x="5205413" y="1954213"/>
          <p14:tracePt t="29660" x="5189538" y="1954213"/>
          <p14:tracePt t="29670" x="5181600" y="1954213"/>
          <p14:tracePt t="29690" x="5165725" y="1954213"/>
          <p14:tracePt t="29710" x="5149850" y="1954213"/>
          <p14:tracePt t="29721" x="5141913" y="1954213"/>
          <p14:tracePt t="29730" x="5133975" y="1954213"/>
          <p14:tracePt t="29740" x="5126038" y="1954213"/>
          <p14:tracePt t="29753" x="5110163" y="1954213"/>
          <p14:tracePt t="29770" x="5102225" y="1954213"/>
          <p14:tracePt t="29780" x="5094288" y="1954213"/>
          <p14:tracePt t="29800" x="5086350" y="1954213"/>
          <p14:tracePt t="29810" x="5078413" y="1954213"/>
          <p14:tracePt t="29820" x="5070475" y="1954213"/>
          <p14:tracePt t="29840" x="5062538" y="1954213"/>
          <p14:tracePt t="29860" x="5046663" y="1954213"/>
          <p14:tracePt t="29880" x="5038725" y="1954213"/>
          <p14:tracePt t="29900" x="5022850" y="1946275"/>
          <p14:tracePt t="29910" x="5014913" y="1946275"/>
          <p14:tracePt t="29921" x="5006975" y="1946275"/>
          <p14:tracePt t="29930" x="4999038" y="1946275"/>
          <p14:tracePt t="29952" x="4983163" y="1946275"/>
          <p14:tracePt t="29960" x="4975225" y="1946275"/>
          <p14:tracePt t="29980" x="4959350" y="1946275"/>
          <p14:tracePt t="29990" x="4959350" y="1938338"/>
          <p14:tracePt t="30001" x="4951413" y="1938338"/>
          <p14:tracePt t="30261" x="4959350" y="1938338"/>
          <p14:tracePt t="30271" x="4967288" y="1938338"/>
          <p14:tracePt t="30283" x="4975225" y="1938338"/>
          <p14:tracePt t="30292" x="4991100" y="1938338"/>
          <p14:tracePt t="30302" x="4999038" y="1938338"/>
          <p14:tracePt t="30310" x="5014913" y="1930400"/>
          <p14:tracePt t="30320" x="5030788" y="1930400"/>
          <p14:tracePt t="30330" x="5062538" y="1922463"/>
          <p14:tracePt t="30340" x="5086350" y="1922463"/>
          <p14:tracePt t="30352" x="5102225" y="1922463"/>
          <p14:tracePt t="30360" x="5126038" y="1922463"/>
          <p14:tracePt t="30370" x="5157788" y="1922463"/>
          <p14:tracePt t="30380" x="5173663" y="1922463"/>
          <p14:tracePt t="30390" x="5181600" y="1922463"/>
          <p14:tracePt t="30401" x="5189538" y="1922463"/>
          <p14:tracePt t="30411" x="5205413" y="1922463"/>
          <p14:tracePt t="30420" x="5221288" y="1922463"/>
          <p14:tracePt t="30430" x="5229225" y="1922463"/>
          <p14:tracePt t="30440" x="5245100" y="1922463"/>
          <p14:tracePt t="30452" x="5260975" y="1922463"/>
          <p14:tracePt t="30460" x="5268913" y="1922463"/>
          <p14:tracePt t="30470" x="5284788" y="1922463"/>
          <p14:tracePt t="30480" x="5300663" y="1922463"/>
          <p14:tracePt t="30490" x="5326063" y="1922463"/>
          <p14:tracePt t="30502" x="5334000" y="1922463"/>
          <p14:tracePt t="30514" x="5341938" y="1922463"/>
          <p14:tracePt t="30521" x="5365750" y="1922463"/>
          <p14:tracePt t="30531" x="5373688" y="1922463"/>
          <p14:tracePt t="30541" x="5397500" y="1922463"/>
          <p14:tracePt t="30553" x="5405438" y="1922463"/>
          <p14:tracePt t="30561" x="5413375" y="1922463"/>
          <p14:tracePt t="30571" x="5437188" y="1922463"/>
          <p14:tracePt t="30581" x="5453063" y="1922463"/>
          <p14:tracePt t="30591" x="5461000" y="1914525"/>
          <p14:tracePt t="30604" x="5468938" y="1914525"/>
          <p14:tracePt t="30611" x="5476875" y="1914525"/>
          <p14:tracePt t="30621" x="5492750" y="1914525"/>
          <p14:tracePt t="30631" x="5500688" y="1914525"/>
          <p14:tracePt t="30643" x="5500688" y="1906588"/>
          <p14:tracePt t="30654" x="5508625" y="1906588"/>
          <p14:tracePt t="30821" x="5516563" y="1906588"/>
          <p14:tracePt t="30831" x="5524500" y="1906588"/>
          <p14:tracePt t="30843" x="5540375" y="1906588"/>
          <p14:tracePt t="30852" x="5556250" y="1906588"/>
          <p14:tracePt t="30861" x="5580063" y="1906588"/>
          <p14:tracePt t="30875" x="5619750" y="1906588"/>
          <p14:tracePt t="30881" x="5643563" y="1906588"/>
          <p14:tracePt t="30891" x="5659438" y="1906588"/>
          <p14:tracePt t="30903" x="5667375" y="1906588"/>
          <p14:tracePt t="30911" x="5708650" y="1914525"/>
          <p14:tracePt t="30921" x="5724525" y="1914525"/>
          <p14:tracePt t="30931" x="5740400" y="1914525"/>
          <p14:tracePt t="30943" x="5756275" y="1914525"/>
          <p14:tracePt t="30954" x="5780088" y="1922463"/>
          <p14:tracePt t="30961" x="5788025" y="1922463"/>
          <p14:tracePt t="30971" x="5795963" y="1922463"/>
          <p14:tracePt t="30983" x="5811838" y="1922463"/>
          <p14:tracePt t="30992" x="5867400" y="1922463"/>
          <p14:tracePt t="31005" x="5883275" y="1922463"/>
          <p14:tracePt t="31019" x="5907088" y="1922463"/>
          <p14:tracePt t="31022" x="5922963" y="1922463"/>
          <p14:tracePt t="31031" x="5962650" y="1922463"/>
          <p14:tracePt t="31041" x="5978525" y="1922463"/>
          <p14:tracePt t="31053" x="6002338" y="1922463"/>
          <p14:tracePt t="31061" x="6026150" y="1922463"/>
          <p14:tracePt t="31073" x="6059488" y="1922463"/>
          <p14:tracePt t="31081" x="6075363" y="1922463"/>
          <p14:tracePt t="31092" x="6083300" y="1922463"/>
          <p14:tracePt t="31105" x="6091238" y="1922463"/>
          <p14:tracePt t="31110" x="6107113" y="1922463"/>
          <p14:tracePt t="31120" x="6130925" y="1930400"/>
          <p14:tracePt t="31130" x="6138863" y="1930400"/>
          <p14:tracePt t="31140" x="6154738" y="1930400"/>
          <p14:tracePt t="31151" x="6162675" y="1930400"/>
          <p14:tracePt t="31160" x="6194425" y="1930400"/>
          <p14:tracePt t="31171" x="6202363" y="1930400"/>
          <p14:tracePt t="31180" x="6218238" y="1930400"/>
          <p14:tracePt t="31190" x="6234113" y="1930400"/>
          <p14:tracePt t="31203" x="6257925" y="1930400"/>
          <p14:tracePt t="31210" x="6265863" y="1930400"/>
          <p14:tracePt t="31220" x="6281738" y="1930400"/>
          <p14:tracePt t="31230" x="6289675" y="1930400"/>
          <p14:tracePt t="31240" x="6321425" y="1930400"/>
          <p14:tracePt t="31252" x="6337300" y="1930400"/>
          <p14:tracePt t="31260" x="6345238" y="1930400"/>
          <p14:tracePt t="31271" x="6353175" y="1930400"/>
          <p14:tracePt t="31280" x="6376988" y="1930400"/>
          <p14:tracePt t="31290" x="6392863" y="1930400"/>
          <p14:tracePt t="31302" x="6402388" y="1930400"/>
          <p14:tracePt t="31312" x="6410325" y="1930400"/>
          <p14:tracePt t="31320" x="6426200" y="1930400"/>
          <p14:tracePt t="31330" x="6442075" y="1930400"/>
          <p14:tracePt t="31340" x="6457950" y="1930400"/>
          <p14:tracePt t="31352" x="6481763" y="1930400"/>
          <p14:tracePt t="31360" x="6505575" y="1930400"/>
          <p14:tracePt t="31370" x="6513513" y="1930400"/>
          <p14:tracePt t="31380" x="6521450" y="1922463"/>
          <p14:tracePt t="31401" x="6529388" y="1922463"/>
          <p14:tracePt t="31409" x="6545263" y="1922463"/>
          <p14:tracePt t="31419" x="6545263" y="1914525"/>
          <p14:tracePt t="31439" x="6553200" y="1914525"/>
          <p14:tracePt t="31449" x="6561138" y="1906588"/>
          <p14:tracePt t="31459" x="6569075" y="1906588"/>
          <p14:tracePt t="31479" x="6577013" y="1898650"/>
          <p14:tracePt t="31489" x="6584950" y="1898650"/>
          <p14:tracePt t="31502" x="6592888" y="1898650"/>
          <p14:tracePt t="31510" x="6592888" y="1890713"/>
          <p14:tracePt t="31532" x="6600825" y="1890713"/>
          <p14:tracePt t="31541" x="6600825" y="1881188"/>
          <p14:tracePt t="31552" x="6608763" y="1873250"/>
          <p14:tracePt t="31571" x="6608763" y="1865313"/>
          <p14:tracePt t="31581" x="6616700" y="1865313"/>
          <p14:tracePt t="31591" x="6616700" y="1857375"/>
          <p14:tracePt t="31603" x="6624638" y="1857375"/>
          <p14:tracePt t="31611" x="6624638" y="1849438"/>
          <p14:tracePt t="31621" x="6624638" y="1841500"/>
          <p14:tracePt t="31640" x="6624638" y="1833563"/>
          <p14:tracePt t="31661" x="6624638" y="1825625"/>
          <p14:tracePt t="31681" x="6624638" y="1809750"/>
          <p14:tracePt t="31701" x="6624638" y="1778000"/>
          <p14:tracePt t="31720" x="6624638" y="1762125"/>
          <p14:tracePt t="31733" x="6624638" y="1746250"/>
          <p14:tracePt t="31741" x="6608763" y="1722438"/>
          <p14:tracePt t="31753" x="6592888" y="1714500"/>
          <p14:tracePt t="31761" x="6584950" y="1698625"/>
          <p14:tracePt t="31770" x="6577013" y="1698625"/>
          <p14:tracePt t="31781" x="6561138" y="1674813"/>
          <p14:tracePt t="31790" x="6553200" y="1674813"/>
          <p14:tracePt t="31802" x="6545263" y="1666875"/>
          <p14:tracePt t="31811" x="6537325" y="1658938"/>
          <p14:tracePt t="31821" x="6489700" y="1643063"/>
          <p14:tracePt t="31832" x="6465888" y="1635125"/>
          <p14:tracePt t="31841" x="6457950" y="1627188"/>
          <p14:tracePt t="31852" x="6426200" y="1627188"/>
          <p14:tracePt t="31861" x="6345238" y="1603375"/>
          <p14:tracePt t="31870" x="6321425" y="1603375"/>
          <p14:tracePt t="31881" x="6297613" y="1603375"/>
          <p14:tracePt t="31892" x="6281738" y="1603375"/>
          <p14:tracePt t="31902" x="6226175" y="1603375"/>
          <p14:tracePt t="31911" x="6210300" y="1603375"/>
          <p14:tracePt t="31921" x="6186488" y="1603375"/>
          <p14:tracePt t="31930" x="6162675" y="1603375"/>
          <p14:tracePt t="31941" x="6115050" y="1603375"/>
          <p14:tracePt t="31953" x="6099175" y="1603375"/>
          <p14:tracePt t="31962" x="6083300" y="1603375"/>
          <p14:tracePt t="31971" x="6059488" y="1603375"/>
          <p14:tracePt t="31981" x="6043613" y="1603375"/>
          <p14:tracePt t="31991" x="5986463" y="1603375"/>
          <p14:tracePt t="32002" x="5970588" y="1603375"/>
          <p14:tracePt t="32011" x="5946775" y="1603375"/>
          <p14:tracePt t="32021" x="5915025" y="1603375"/>
          <p14:tracePt t="32030" x="5867400" y="1603375"/>
          <p14:tracePt t="32041" x="5843588" y="1603375"/>
          <p14:tracePt t="32052" x="5827713" y="1603375"/>
          <p14:tracePt t="32062" x="5803900" y="1603375"/>
          <p14:tracePt t="32071" x="5764213" y="1603375"/>
          <p14:tracePt t="32081" x="5740400" y="1603375"/>
          <p14:tracePt t="32091" x="5716588" y="1603375"/>
          <p14:tracePt t="32103" x="5700713" y="1603375"/>
          <p14:tracePt t="32111" x="5659438" y="1603375"/>
          <p14:tracePt t="32121" x="5651500" y="1603375"/>
          <p14:tracePt t="32131" x="5627688" y="1603375"/>
          <p14:tracePt t="32141" x="5611813" y="1603375"/>
          <p14:tracePt t="32152" x="5556250" y="1603375"/>
          <p14:tracePt t="32162" x="5540375" y="1603375"/>
          <p14:tracePt t="32171" x="5516563" y="1603375"/>
          <p14:tracePt t="32181" x="5500688" y="1603375"/>
          <p14:tracePt t="32190" x="5461000" y="1603375"/>
          <p14:tracePt t="32204" x="5445125" y="1603375"/>
          <p14:tracePt t="32211" x="5429250" y="1603375"/>
          <p14:tracePt t="32231" x="5405438" y="1603375"/>
          <p14:tracePt t="32241" x="5397500" y="1603375"/>
          <p14:tracePt t="32252" x="5381625" y="1603375"/>
          <p14:tracePt t="32260" x="5373688" y="1603375"/>
          <p14:tracePt t="32271" x="5365750" y="1603375"/>
          <p14:tracePt t="32281" x="5341938" y="1603375"/>
          <p14:tracePt t="32292" x="5334000" y="1603375"/>
          <p14:tracePt t="32302" x="5326063" y="1603375"/>
          <p14:tracePt t="32311" x="5310188" y="1603375"/>
          <p14:tracePt t="32321" x="5284788" y="1603375"/>
          <p14:tracePt t="32341" x="5268913" y="1603375"/>
          <p14:tracePt t="32360" x="5253038" y="1603375"/>
          <p14:tracePt t="32371" x="5245100" y="1603375"/>
          <p14:tracePt t="32392" x="5237163" y="1603375"/>
          <p14:tracePt t="32411" x="5229225" y="1603375"/>
          <p14:tracePt t="32421" x="5221288" y="1603375"/>
          <p14:tracePt t="32441" x="5213350" y="1603375"/>
          <p14:tracePt t="32452" x="5205413" y="1603375"/>
          <p14:tracePt t="32461" x="5205413" y="1611313"/>
          <p14:tracePt t="32470" x="5197475" y="1611313"/>
          <p14:tracePt t="32481" x="5181600" y="1611313"/>
          <p14:tracePt t="32491" x="5173663" y="1611313"/>
          <p14:tracePt t="32511" x="5165725" y="1611313"/>
          <p14:tracePt t="32521" x="5141913" y="1619250"/>
          <p14:tracePt t="32531" x="5133975" y="1619250"/>
          <p14:tracePt t="32541" x="5133975" y="1627188"/>
          <p14:tracePt t="32552" x="5118100" y="1627188"/>
          <p14:tracePt t="32571" x="5110163" y="1627188"/>
          <p14:tracePt t="32581" x="5102225" y="1627188"/>
          <p14:tracePt t="32592" x="5094288" y="1627188"/>
          <p14:tracePt t="32602" x="5086350" y="1627188"/>
          <p14:tracePt t="32611" x="5086350" y="1635125"/>
          <p14:tracePt t="32631" x="5078413" y="1635125"/>
          <p14:tracePt t="32641" x="5070475" y="1635125"/>
          <p14:tracePt t="32652" x="5062538" y="1635125"/>
          <p14:tracePt t="32671" x="5054600" y="1635125"/>
          <p14:tracePt t="32681" x="5046663" y="1635125"/>
          <p14:tracePt t="32691" x="5030788" y="1635125"/>
          <p14:tracePt t="32703" x="5022850" y="1643063"/>
          <p14:tracePt t="32711" x="5014913" y="1643063"/>
          <p14:tracePt t="32722" x="5006975" y="1643063"/>
          <p14:tracePt t="32731" x="5006975" y="1651000"/>
          <p14:tracePt t="32740" x="4999038" y="1651000"/>
          <p14:tracePt t="32771" x="4991100" y="1651000"/>
          <p14:tracePt t="32791" x="4983163" y="1658938"/>
          <p14:tracePt t="32811" x="4975225" y="1658938"/>
          <p14:tracePt t="32822" x="4967288" y="1658938"/>
          <p14:tracePt t="32831" x="4967288" y="1666875"/>
          <p14:tracePt t="32851" x="4967288" y="1674813"/>
          <p14:tracePt t="32861" x="4959350" y="1674813"/>
          <p14:tracePt t="32901" x="4959350" y="1682750"/>
          <p14:tracePt t="32911" x="4951413" y="1682750"/>
          <p14:tracePt t="32942" x="4951413" y="1690688"/>
          <p14:tracePt t="32961" x="4943475" y="1690688"/>
          <p14:tracePt t="32971" x="4943475" y="1698625"/>
          <p14:tracePt t="32981" x="4943475" y="1706563"/>
          <p14:tracePt t="33002" x="4943475" y="1714500"/>
          <p14:tracePt t="33021" x="4943475" y="1722438"/>
          <p14:tracePt t="33031" x="4943475" y="1730375"/>
          <p14:tracePt t="33041" x="4943475" y="1738313"/>
          <p14:tracePt t="33061" x="4943475" y="1746250"/>
          <p14:tracePt t="33081" x="4943475" y="1754188"/>
          <p14:tracePt t="33111" x="4943475" y="1762125"/>
          <p14:tracePt t="33121" x="4943475" y="1770063"/>
          <p14:tracePt t="33131" x="4951413" y="1770063"/>
          <p14:tracePt t="33141" x="4951413" y="1778000"/>
          <p14:tracePt t="33161" x="4959350" y="1785938"/>
          <p14:tracePt t="33191" x="4959350" y="1793875"/>
          <p14:tracePt t="33202" x="4967288" y="1801813"/>
          <p14:tracePt t="33221" x="4975225" y="1809750"/>
          <p14:tracePt t="33231" x="4983163" y="1817688"/>
          <p14:tracePt t="33241" x="4983163" y="1825625"/>
          <p14:tracePt t="33254" x="4991100" y="1825625"/>
          <p14:tracePt t="33263" x="4991100" y="1833563"/>
          <p14:tracePt t="33283" x="4999038" y="1833563"/>
          <p14:tracePt t="33291" x="4999038" y="1841500"/>
          <p14:tracePt t="33303" x="5006975" y="1841500"/>
          <p14:tracePt t="33311" x="5030788" y="1857375"/>
          <p14:tracePt t="33320" x="5030788" y="1865313"/>
          <p14:tracePt t="33331" x="5038725" y="1865313"/>
          <p14:tracePt t="33341" x="5062538" y="1873250"/>
          <p14:tracePt t="33352" x="5094288" y="1881188"/>
          <p14:tracePt t="33361" x="5110163" y="1881188"/>
          <p14:tracePt t="33372" x="5126038" y="1881188"/>
          <p14:tracePt t="33382" x="5141913" y="1881188"/>
          <p14:tracePt t="33391" x="5157788" y="1881188"/>
          <p14:tracePt t="33403" x="5197475" y="1890713"/>
          <p14:tracePt t="33411" x="5221288" y="1890713"/>
          <p14:tracePt t="33421" x="5237163" y="1898650"/>
          <p14:tracePt t="33431" x="5253038" y="1898650"/>
          <p14:tracePt t="33441" x="5284788" y="1906588"/>
          <p14:tracePt t="33453" x="5292725" y="1906588"/>
          <p14:tracePt t="33461" x="5310188" y="1914525"/>
          <p14:tracePt t="33471" x="5326063" y="1914525"/>
          <p14:tracePt t="33485" x="5341938" y="1914525"/>
          <p14:tracePt t="33491" x="5357813" y="1914525"/>
          <p14:tracePt t="33504" x="5365750" y="1914525"/>
          <p14:tracePt t="33511" x="5389563" y="1914525"/>
          <p14:tracePt t="33521" x="5429250" y="1914525"/>
          <p14:tracePt t="33531" x="5437188" y="1914525"/>
          <p14:tracePt t="33541" x="5453063" y="1914525"/>
          <p14:tracePt t="33553" x="5461000" y="1914525"/>
          <p14:tracePt t="33561" x="5492750" y="1914525"/>
          <p14:tracePt t="33571" x="5508625" y="1914525"/>
          <p14:tracePt t="33581" x="5516563" y="1914525"/>
          <p14:tracePt t="33591" x="5532438" y="1914525"/>
          <p14:tracePt t="33604" x="5556250" y="1914525"/>
          <p14:tracePt t="33613" x="5572125" y="1922463"/>
          <p14:tracePt t="33621" x="5588000" y="1922463"/>
          <p14:tracePt t="33631" x="5603875" y="1922463"/>
          <p14:tracePt t="33641" x="5635625" y="1922463"/>
          <p14:tracePt t="33653" x="5643563" y="1922463"/>
          <p14:tracePt t="33661" x="5651500" y="1930400"/>
          <p14:tracePt t="33671" x="5659438" y="1930400"/>
          <p14:tracePt t="33681" x="5667375" y="1930400"/>
          <p14:tracePt t="33690" x="5684838" y="1930400"/>
          <p14:tracePt t="33702" x="5700713" y="1930400"/>
          <p14:tracePt t="33711" x="5708650" y="1930400"/>
          <p14:tracePt t="33720" x="5716588" y="1930400"/>
          <p14:tracePt t="33730" x="5740400" y="1930400"/>
          <p14:tracePt t="33740" x="5748338" y="1930400"/>
          <p14:tracePt t="33752" x="5764213" y="1930400"/>
          <p14:tracePt t="33760" x="5772150" y="1930400"/>
          <p14:tracePt t="33771" x="5795963" y="1930400"/>
          <p14:tracePt t="33780" x="5803900" y="1930400"/>
          <p14:tracePt t="33790" x="5811838" y="1930400"/>
          <p14:tracePt t="33812" x="5835650" y="1930400"/>
          <p14:tracePt t="33821" x="5843588" y="1930400"/>
          <p14:tracePt t="33830" x="5859463" y="1938338"/>
          <p14:tracePt t="33840" x="5867400" y="1938338"/>
          <p14:tracePt t="33852" x="5891213" y="1938338"/>
          <p14:tracePt t="33860" x="5899150" y="1946275"/>
          <p14:tracePt t="33871" x="5915025" y="1946275"/>
          <p14:tracePt t="33880" x="5922963" y="1946275"/>
          <p14:tracePt t="33890" x="5946775" y="1946275"/>
          <p14:tracePt t="33910" x="5962650" y="1946275"/>
          <p14:tracePt t="33920" x="5970588" y="1946275"/>
          <p14:tracePt t="33930" x="5994400" y="1954213"/>
          <p14:tracePt t="33951" x="6002338" y="1954213"/>
          <p14:tracePt t="33960" x="6010275" y="1954213"/>
          <p14:tracePt t="33970" x="6018213" y="1954213"/>
          <p14:tracePt t="33980" x="6043613" y="1954213"/>
          <p14:tracePt t="33990" x="6051550" y="1954213"/>
          <p14:tracePt t="34002" x="6067425" y="1954213"/>
          <p14:tracePt t="34021" x="6122988" y="1954213"/>
          <p14:tracePt t="34030" x="6138863" y="1954213"/>
          <p14:tracePt t="34041" x="6162675" y="1954213"/>
          <p14:tracePt t="34052" x="6178550" y="1954213"/>
          <p14:tracePt t="34060" x="6210300" y="1954213"/>
          <p14:tracePt t="34071" x="6226175" y="1954213"/>
          <p14:tracePt t="34080" x="6242050" y="1954213"/>
          <p14:tracePt t="34090" x="6257925" y="1954213"/>
          <p14:tracePt t="34102" x="6281738" y="1954213"/>
          <p14:tracePt t="34110" x="6297613" y="1954213"/>
          <p14:tracePt t="34130" x="6305550" y="1954213"/>
          <p14:tracePt t="34141" x="6329363" y="1962150"/>
          <p14:tracePt t="34151" x="6337300" y="1962150"/>
          <p14:tracePt t="34171" x="6353175" y="1962150"/>
          <p14:tracePt t="34180" x="6376988" y="1970088"/>
          <p14:tracePt t="34190" x="6392863" y="1970088"/>
          <p14:tracePt t="34202" x="6402388" y="1970088"/>
          <p14:tracePt t="34210" x="6410325" y="1970088"/>
          <p14:tracePt t="34220" x="6426200" y="1970088"/>
          <p14:tracePt t="34230" x="6434138" y="1970088"/>
          <p14:tracePt t="34240" x="6442075" y="1970088"/>
          <p14:tracePt t="34260" x="6450013" y="1970088"/>
          <p14:tracePt t="34290" x="6457950" y="1970088"/>
          <p14:tracePt t="34310" x="6465888" y="1970088"/>
          <p14:tracePt t="34320" x="6473825" y="1970088"/>
          <p14:tracePt t="34811" x="6473825" y="1962150"/>
          <p14:tracePt t="35482" x="6481763" y="1962150"/>
          <p14:tracePt t="35502" x="6489700" y="1962150"/>
          <p14:tracePt t="35521" x="6497638" y="1962150"/>
          <p14:tracePt t="35542" x="6505575" y="1962150"/>
          <p14:tracePt t="35552" x="6513513" y="1962150"/>
          <p14:tracePt t="35602" x="6521450" y="1962150"/>
          <p14:tracePt t="35631" x="6529388" y="1962150"/>
          <p14:tracePt t="35672" x="6537325" y="1962150"/>
          <p14:tracePt t="35702" x="6545263" y="1954213"/>
          <p14:tracePt t="35732" x="6553200" y="1954213"/>
          <p14:tracePt t="35762" x="6553200" y="1946275"/>
          <p14:tracePt t="35802" x="6561138" y="1946275"/>
          <p14:tracePt t="37072" x="6545263" y="1946275"/>
          <p14:tracePt t="37081" x="6529388" y="1946275"/>
          <p14:tracePt t="37091" x="6513513" y="1954213"/>
          <p14:tracePt t="37102" x="6497638" y="1954213"/>
          <p14:tracePt t="37114" x="6473825" y="1962150"/>
          <p14:tracePt t="37123" x="6426200" y="1970088"/>
          <p14:tracePt t="37131" x="6369050" y="1978025"/>
          <p14:tracePt t="37143" x="6345238" y="1985963"/>
          <p14:tracePt t="37153" x="6329363" y="1985963"/>
          <p14:tracePt t="37161" x="6313488" y="1993900"/>
          <p14:tracePt t="37172" x="6273800" y="1993900"/>
          <p14:tracePt t="37181" x="6257925" y="2001838"/>
          <p14:tracePt t="37192" x="6234113" y="2001838"/>
          <p14:tracePt t="37204" x="6210300" y="2009775"/>
          <p14:tracePt t="37211" x="6154738" y="2025650"/>
          <p14:tracePt t="37221" x="6122988" y="2041525"/>
          <p14:tracePt t="37231" x="6099175" y="2049463"/>
          <p14:tracePt t="37244" x="6075363" y="2049463"/>
          <p14:tracePt t="37256" x="5994400" y="2081213"/>
          <p14:tracePt t="37260" x="5970588" y="2081213"/>
          <p14:tracePt t="37270" x="5962650" y="2089150"/>
          <p14:tracePt t="37280" x="5938838" y="2097088"/>
          <p14:tracePt t="37290" x="5907088" y="2105025"/>
          <p14:tracePt t="37302" x="5891213" y="2120900"/>
          <p14:tracePt t="37310" x="5883275" y="2128838"/>
          <p14:tracePt t="37321" x="5867400" y="2136775"/>
          <p14:tracePt t="37330" x="5819775" y="2160588"/>
          <p14:tracePt t="37341" x="5803900" y="2160588"/>
          <p14:tracePt t="37351" x="5788025" y="2168525"/>
          <p14:tracePt t="37360" x="5772150" y="2176463"/>
          <p14:tracePt t="37371" x="5748338" y="2184400"/>
          <p14:tracePt t="37380" x="5732463" y="2192338"/>
          <p14:tracePt t="37390" x="5724525" y="2200275"/>
          <p14:tracePt t="37401" x="5716588" y="2200275"/>
          <p14:tracePt t="37410" x="5708650" y="2208213"/>
          <p14:tracePt t="37421" x="5676900" y="2224088"/>
          <p14:tracePt t="37430" x="5667375" y="2224088"/>
          <p14:tracePt t="37440" x="5659438" y="2233613"/>
          <p14:tracePt t="37452" x="5635625" y="2249488"/>
          <p14:tracePt t="37460" x="5611813" y="2257425"/>
          <p14:tracePt t="37472" x="5603875" y="2265363"/>
          <p14:tracePt t="37481" x="5588000" y="2265363"/>
          <p14:tracePt t="37490" x="5588000" y="2273300"/>
          <p14:tracePt t="37502" x="5572125" y="2281238"/>
          <p14:tracePt t="37510" x="5564188" y="2289175"/>
          <p14:tracePt t="37521" x="5556250" y="2297113"/>
          <p14:tracePt t="37530" x="5548313" y="2297113"/>
          <p14:tracePt t="37540" x="5524500" y="2320925"/>
          <p14:tracePt t="37561" x="5516563" y="2328863"/>
          <p14:tracePt t="37572" x="5508625" y="2336800"/>
          <p14:tracePt t="37580" x="5492750" y="2344738"/>
          <p14:tracePt t="37590" x="5484813" y="2352675"/>
          <p14:tracePt t="37601" x="5484813" y="2360613"/>
          <p14:tracePt t="37610" x="5476875" y="2360613"/>
          <p14:tracePt t="37620" x="5468938" y="2368550"/>
          <p14:tracePt t="37630" x="5468938" y="2376488"/>
          <p14:tracePt t="37640" x="5461000" y="2384425"/>
          <p14:tracePt t="37660" x="5461000" y="2392363"/>
          <p14:tracePt t="37671" x="5445125" y="2408238"/>
          <p14:tracePt t="37680" x="5445125" y="2416175"/>
          <p14:tracePt t="37690" x="5437188" y="2424113"/>
          <p14:tracePt t="37703" x="5437188" y="2439988"/>
          <p14:tracePt t="37710" x="5421313" y="2455863"/>
          <p14:tracePt t="37722" x="5421313" y="2463800"/>
          <p14:tracePt t="37731" x="5405438" y="2487613"/>
          <p14:tracePt t="37743" x="5405438" y="2503488"/>
          <p14:tracePt t="37752" x="5389563" y="2543175"/>
          <p14:tracePt t="37760" x="5373688" y="2559050"/>
          <p14:tracePt t="37771" x="5373688" y="2584450"/>
          <p14:tracePt t="37780" x="5365750" y="2600325"/>
          <p14:tracePt t="37790" x="5349875" y="2640013"/>
          <p14:tracePt t="37802" x="5349875" y="2655888"/>
          <p14:tracePt t="37810" x="5349875" y="2671763"/>
          <p14:tracePt t="37820" x="5349875" y="2687638"/>
          <p14:tracePt t="37830" x="5349875" y="2727325"/>
          <p14:tracePt t="37840" x="5349875" y="2735263"/>
          <p14:tracePt t="37851" x="5349875" y="2751138"/>
          <p14:tracePt t="37860" x="5349875" y="2767013"/>
          <p14:tracePt t="37871" x="5357813" y="2790825"/>
          <p14:tracePt t="37880" x="5357813" y="2806700"/>
          <p14:tracePt t="37901" x="5365750" y="2814638"/>
          <p14:tracePt t="38093" x="5365750" y="2830513"/>
          <p14:tracePt t="38112" x="5365750" y="2838450"/>
          <p14:tracePt t="38122" x="5373688" y="2854325"/>
          <p14:tracePt t="38134" x="5373688" y="2862263"/>
          <p14:tracePt t="38143" x="5373688" y="2878138"/>
          <p14:tracePt t="38153" x="5373688" y="2886075"/>
          <p14:tracePt t="38162" x="5381625" y="2927350"/>
          <p14:tracePt t="38171" x="5381625" y="2935288"/>
          <p14:tracePt t="38192" x="5381625" y="2951163"/>
          <p14:tracePt t="38212" x="5381625" y="2959100"/>
          <p14:tracePt t="38252" x="5357813" y="2959100"/>
          <p14:tracePt t="38264" x="5310188" y="2967038"/>
          <p14:tracePt t="38542" x="5300663" y="2967038"/>
          <p14:tracePt t="38553" x="5292725" y="2967038"/>
          <p14:tracePt t="38564" x="5284788" y="2967038"/>
          <p14:tracePt t="38600" x="5276850" y="2967038"/>
          <p14:tracePt t="38620" x="5268913" y="2967038"/>
          <p14:tracePt t="38630" x="5260975" y="2967038"/>
          <p14:tracePt t="38641" x="5253038" y="2967038"/>
          <p14:tracePt t="38650" x="5245100" y="2967038"/>
          <p14:tracePt t="38661" x="5229225" y="2967038"/>
          <p14:tracePt t="38672" x="5221288" y="2967038"/>
          <p14:tracePt t="38682" x="5213350" y="2967038"/>
          <p14:tracePt t="38692" x="5197475" y="2967038"/>
          <p14:tracePt t="38703" x="5173663" y="2974975"/>
          <p14:tracePt t="38722" x="5165725" y="2974975"/>
          <p14:tracePt t="38742" x="5157788" y="2982913"/>
          <p14:tracePt t="38754" x="5149850" y="2982913"/>
          <p14:tracePt t="38771" x="5141913" y="2982913"/>
          <p14:tracePt t="38782" x="5118100" y="2982913"/>
          <p14:tracePt t="38795" x="5110163" y="2982913"/>
          <p14:tracePt t="38806" x="5102225" y="2982913"/>
          <p14:tracePt t="38814" x="5094288" y="2990850"/>
          <p14:tracePt t="38830" x="5078413" y="2990850"/>
          <p14:tracePt t="38840" x="5070475" y="2990850"/>
          <p14:tracePt t="38859" x="5062538" y="2990850"/>
          <p14:tracePt t="38869" x="5054600" y="2998788"/>
          <p14:tracePt t="38879" x="5046663" y="2998788"/>
          <p14:tracePt t="38891" x="5038725" y="2998788"/>
          <p14:tracePt t="38902" x="5030788" y="2998788"/>
          <p14:tracePt t="38910" x="5022850" y="2998788"/>
          <p14:tracePt t="38921" x="5006975" y="2998788"/>
          <p14:tracePt t="38941" x="4991100" y="3006725"/>
          <p14:tracePt t="38953" x="4975225" y="3006725"/>
          <p14:tracePt t="38961" x="4967288" y="3014663"/>
          <p14:tracePt t="38971" x="4959350" y="3014663"/>
          <p14:tracePt t="38981" x="4943475" y="3014663"/>
          <p14:tracePt t="38992" x="4926013" y="3014663"/>
          <p14:tracePt t="39002" x="4910138" y="3014663"/>
          <p14:tracePt t="39011" x="4902200" y="3014663"/>
          <p14:tracePt t="39021" x="4894263" y="3014663"/>
          <p14:tracePt t="39031" x="4870450" y="3022600"/>
          <p14:tracePt t="39041" x="4846638" y="3022600"/>
          <p14:tracePt t="39052" x="4838700" y="3022600"/>
          <p14:tracePt t="39061" x="4822825" y="3022600"/>
          <p14:tracePt t="39071" x="4799013" y="3022600"/>
          <p14:tracePt t="39081" x="4783138" y="3022600"/>
          <p14:tracePt t="39092" x="4767263" y="3022600"/>
          <p14:tracePt t="39102" x="4751388" y="3022600"/>
          <p14:tracePt t="39111" x="4727575" y="3022600"/>
          <p14:tracePt t="39123" x="4695825" y="3022600"/>
          <p14:tracePt t="39131" x="4679950" y="3022600"/>
          <p14:tracePt t="39141" x="4656138" y="3022600"/>
          <p14:tracePt t="39161" x="4632325" y="3022600"/>
          <p14:tracePt t="39181" x="4624388" y="3022600"/>
          <p14:tracePt t="39191" x="4616450" y="3022600"/>
          <p14:tracePt t="39203" x="4600575" y="3022600"/>
          <p14:tracePt t="39211" x="4592638" y="3022600"/>
          <p14:tracePt t="39232" x="4584700" y="3022600"/>
          <p14:tracePt t="39391" x="4600575" y="3022600"/>
          <p14:tracePt t="39402" x="4616450" y="3022600"/>
          <p14:tracePt t="39411" x="4632325" y="3022600"/>
          <p14:tracePt t="39422" x="4656138" y="3022600"/>
          <p14:tracePt t="39432" x="4679950" y="3014663"/>
          <p14:tracePt t="39442" x="4703763" y="3014663"/>
          <p14:tracePt t="39454" x="4735513" y="3006725"/>
          <p14:tracePt t="39462" x="4743450" y="3006725"/>
          <p14:tracePt t="39471" x="4759325" y="2998788"/>
          <p14:tracePt t="39622" x="4775200" y="2998788"/>
          <p14:tracePt t="39632" x="4783138" y="2998788"/>
          <p14:tracePt t="39642" x="4791075" y="2990850"/>
          <p14:tracePt t="39653" x="4814888" y="2974975"/>
          <p14:tracePt t="39662" x="4838700" y="2974975"/>
          <p14:tracePt t="39673" x="4854575" y="2967038"/>
          <p14:tracePt t="39682" x="4878388" y="2959100"/>
          <p14:tracePt t="39693" x="4894263" y="2959100"/>
          <p14:tracePt t="39703" x="4943475" y="2943225"/>
          <p14:tracePt t="39712" x="4967288" y="2943225"/>
          <p14:tracePt t="39723" x="4991100" y="2943225"/>
          <p14:tracePt t="39733" x="5006975" y="2943225"/>
          <p14:tracePt t="39742" x="5054600" y="2943225"/>
          <p14:tracePt t="39755" x="5070475" y="2943225"/>
          <p14:tracePt t="39761" x="5078413" y="2943225"/>
          <p14:tracePt t="39771" x="5086350" y="2943225"/>
          <p14:tracePt t="39782" x="5102225" y="2943225"/>
          <p14:tracePt t="39802" x="5110163" y="2943225"/>
          <p14:tracePt t="39822" x="5118100" y="2943225"/>
          <p14:tracePt t="39832" x="5126038" y="2943225"/>
          <p14:tracePt t="39841" x="5133975" y="2943225"/>
          <p14:tracePt t="39855" x="5141913" y="2951163"/>
          <p14:tracePt t="39862" x="5149850" y="2959100"/>
          <p14:tracePt t="40182" x="5133975" y="2967038"/>
          <p14:tracePt t="40192" x="5118100" y="2974975"/>
          <p14:tracePt t="40203" x="5102225" y="2974975"/>
          <p14:tracePt t="40214" x="5094288" y="2974975"/>
          <p14:tracePt t="40222" x="5086350" y="2974975"/>
          <p14:tracePt t="40233" x="5070475" y="2982913"/>
          <p14:tracePt t="40243" x="5062538" y="2982913"/>
          <p14:tracePt t="40260" x="5054600" y="2982913"/>
          <p14:tracePt t="40280" x="5054600" y="2990850"/>
          <p14:tracePt t="40311" x="5046663" y="2990850"/>
          <p14:tracePt t="40320" x="5046663" y="2998788"/>
          <p14:tracePt t="40342" x="5038725" y="2998788"/>
          <p14:tracePt t="40352" x="5030788" y="3006725"/>
          <p14:tracePt t="40361" x="5022850" y="3014663"/>
          <p14:tracePt t="40372" x="5022850" y="3022600"/>
          <p14:tracePt t="40381" x="5014913" y="3022600"/>
          <p14:tracePt t="40390" x="5014913" y="3030538"/>
          <p14:tracePt t="40402" x="5006975" y="3038475"/>
          <p14:tracePt t="40410" x="5006975" y="3046413"/>
          <p14:tracePt t="40421" x="4999038" y="3046413"/>
          <p14:tracePt t="40430" x="4999038" y="3054350"/>
          <p14:tracePt t="40440" x="4999038" y="3062288"/>
          <p14:tracePt t="40452" x="4991100" y="3062288"/>
          <p14:tracePt t="40460" x="4991100" y="3070225"/>
          <p14:tracePt t="40480" x="4991100" y="3086100"/>
          <p14:tracePt t="40500" x="4983163" y="3094038"/>
          <p14:tracePt t="40520" x="4975225" y="3101975"/>
          <p14:tracePt t="40541" x="4975225" y="3109913"/>
          <p14:tracePt t="40551" x="4967288" y="3117850"/>
          <p14:tracePt t="40570" x="4967288" y="3125788"/>
          <p14:tracePt t="40580" x="4967288" y="3133725"/>
          <p14:tracePt t="40601" x="4967288" y="3141663"/>
          <p14:tracePt t="40610" x="4967288" y="3149600"/>
          <p14:tracePt t="40630" x="4967288" y="3157538"/>
          <p14:tracePt t="40650" x="4967288" y="3165475"/>
          <p14:tracePt t="40660" x="4967288" y="3173413"/>
          <p14:tracePt t="40671" x="4967288" y="3181350"/>
          <p14:tracePt t="40690" x="4967288" y="3189288"/>
          <p14:tracePt t="40710" x="4967288" y="3197225"/>
          <p14:tracePt t="40730" x="4967288" y="3205163"/>
          <p14:tracePt t="40741" x="4967288" y="3213100"/>
          <p14:tracePt t="40760" x="4975225" y="3221038"/>
          <p14:tracePt t="40772" x="4983163" y="3221038"/>
          <p14:tracePt t="40780" x="4983163" y="3228975"/>
          <p14:tracePt t="40800" x="4991100" y="3236913"/>
          <p14:tracePt t="40810" x="4999038" y="3244850"/>
          <p14:tracePt t="40830" x="5014913" y="3252788"/>
          <p14:tracePt t="40850" x="5022850" y="3262313"/>
          <p14:tracePt t="40861" x="5030788" y="3270250"/>
          <p14:tracePt t="40873" x="5038725" y="3270250"/>
          <p14:tracePt t="40891" x="5054600" y="3278188"/>
          <p14:tracePt t="40910" x="5062538" y="3278188"/>
          <p14:tracePt t="40921" x="5070475" y="3286125"/>
          <p14:tracePt t="40930" x="5078413" y="3286125"/>
          <p14:tracePt t="40941" x="5110163" y="3286125"/>
          <p14:tracePt t="40952" x="5126038" y="3294063"/>
          <p14:tracePt t="40960" x="5141913" y="3294063"/>
          <p14:tracePt t="40972" x="5149850" y="3294063"/>
          <p14:tracePt t="40980" x="5173663" y="3294063"/>
          <p14:tracePt t="40990" x="5181600" y="3294063"/>
          <p14:tracePt t="41002" x="5197475" y="3294063"/>
          <p14:tracePt t="41010" x="5205413" y="3294063"/>
          <p14:tracePt t="41021" x="5229225" y="3302000"/>
          <p14:tracePt t="41030" x="5237163" y="3302000"/>
          <p14:tracePt t="41040" x="5245100" y="3302000"/>
          <p14:tracePt t="41052" x="5260975" y="3302000"/>
          <p14:tracePt t="41060" x="5268913" y="3302000"/>
          <p14:tracePt t="41071" x="5292725" y="3302000"/>
          <p14:tracePt t="41080" x="5300663" y="3302000"/>
          <p14:tracePt t="41090" x="5318125" y="3302000"/>
          <p14:tracePt t="41103" x="5326063" y="3302000"/>
          <p14:tracePt t="41110" x="5357813" y="3302000"/>
          <p14:tracePt t="41121" x="5365750" y="3302000"/>
          <p14:tracePt t="41130" x="5373688" y="3302000"/>
          <p14:tracePt t="41140" x="5389563" y="3302000"/>
          <p14:tracePt t="41152" x="5405438" y="3302000"/>
          <p14:tracePt t="41160" x="5413375" y="3302000"/>
          <p14:tracePt t="41171" x="5421313" y="3302000"/>
          <p14:tracePt t="41180" x="5429250" y="3302000"/>
          <p14:tracePt t="41191" x="5437188" y="3302000"/>
          <p14:tracePt t="41203" x="5445125" y="3302000"/>
          <p14:tracePt t="41230" x="5453063" y="3302000"/>
          <p14:tracePt t="41260" x="5461000" y="3302000"/>
          <p14:tracePt t="41270" x="5468938" y="3302000"/>
          <p14:tracePt t="41280" x="5476875" y="3302000"/>
          <p14:tracePt t="41290" x="5492750" y="3302000"/>
          <p14:tracePt t="41304" x="5500688" y="3302000"/>
          <p14:tracePt t="41311" x="5508625" y="3302000"/>
          <p14:tracePt t="41321" x="5524500" y="3302000"/>
          <p14:tracePt t="41337" x="5540375" y="3302000"/>
          <p14:tracePt t="41340" x="5548313" y="3302000"/>
          <p14:tracePt t="41352" x="5556250" y="3302000"/>
          <p14:tracePt t="41361" x="5572125" y="3302000"/>
          <p14:tracePt t="41380" x="5580063" y="3302000"/>
          <p14:tracePt t="41390" x="5588000" y="3302000"/>
          <p14:tracePt t="41403" x="5603875" y="3302000"/>
          <p14:tracePt t="41410" x="5611813" y="3302000"/>
          <p14:tracePt t="41421" x="5627688" y="3302000"/>
          <p14:tracePt t="41430" x="5643563" y="3302000"/>
          <p14:tracePt t="41440" x="5659438" y="3302000"/>
          <p14:tracePt t="41452" x="5667375" y="3302000"/>
          <p14:tracePt t="41461" x="5676900" y="3302000"/>
          <p14:tracePt t="41471" x="5692775" y="3302000"/>
          <p14:tracePt t="41480" x="5708650" y="3309938"/>
          <p14:tracePt t="41491" x="5716588" y="3309938"/>
          <p14:tracePt t="41502" x="5724525" y="3309938"/>
          <p14:tracePt t="41510" x="5732463" y="3309938"/>
          <p14:tracePt t="41521" x="5756275" y="3309938"/>
          <p14:tracePt t="41532" x="5764213" y="3309938"/>
          <p14:tracePt t="41541" x="5772150" y="3309938"/>
          <p14:tracePt t="41552" x="5788025" y="3309938"/>
          <p14:tracePt t="41561" x="5803900" y="3309938"/>
          <p14:tracePt t="41571" x="5811838" y="3302000"/>
          <p14:tracePt t="41580" x="5827713" y="3302000"/>
          <p14:tracePt t="41600" x="5843588" y="3302000"/>
          <p14:tracePt t="41610" x="5851525" y="3302000"/>
          <p14:tracePt t="41622" x="5859463" y="3302000"/>
          <p14:tracePt t="41632" x="5867400" y="3294063"/>
          <p14:tracePt t="41640" x="5875338" y="3294063"/>
          <p14:tracePt t="41660" x="5883275" y="3294063"/>
          <p14:tracePt t="41680" x="5883275" y="3286125"/>
          <p14:tracePt t="41690" x="5891213" y="3286125"/>
          <p14:tracePt t="41710" x="5899150" y="3286125"/>
          <p14:tracePt t="41731" x="5899150" y="3278188"/>
          <p14:tracePt t="41751" x="5899150" y="3270250"/>
          <p14:tracePt t="41770" x="5899150" y="3262313"/>
          <p14:tracePt t="41790" x="5899150" y="3252788"/>
          <p14:tracePt t="41810" x="5899150" y="3244850"/>
          <p14:tracePt t="41820" x="5899150" y="3236913"/>
          <p14:tracePt t="41840" x="5899150" y="3228975"/>
          <p14:tracePt t="41863" x="5899150" y="3221038"/>
          <p14:tracePt t="41880" x="5899150" y="3213100"/>
          <p14:tracePt t="41890" x="5899150" y="3197225"/>
          <p14:tracePt t="41901" x="5899150" y="3189288"/>
          <p14:tracePt t="41911" x="5899150" y="3181350"/>
          <p14:tracePt t="41921" x="5899150" y="3173413"/>
          <p14:tracePt t="41930" x="5891213" y="3165475"/>
          <p14:tracePt t="41940" x="5891213" y="3157538"/>
          <p14:tracePt t="41962" x="5891213" y="3149600"/>
          <p14:tracePt t="41971" x="5883275" y="3141663"/>
          <p14:tracePt t="41990" x="5883275" y="3133725"/>
          <p14:tracePt t="42002" x="5883275" y="3125788"/>
          <p14:tracePt t="42021" x="5867400" y="3109913"/>
          <p14:tracePt t="42040" x="5867400" y="3101975"/>
          <p14:tracePt t="42062" x="5859463" y="3086100"/>
          <p14:tracePt t="42091" x="5859463" y="3078163"/>
          <p14:tracePt t="42102" x="5843588" y="3078163"/>
          <p14:tracePt t="42111" x="5843588" y="3070225"/>
          <p14:tracePt t="42124" x="5843588" y="3062288"/>
          <p14:tracePt t="42132" x="5835650" y="3062288"/>
          <p14:tracePt t="42142" x="5827713" y="3054350"/>
          <p14:tracePt t="42162" x="5819775" y="3054350"/>
          <p14:tracePt t="42173" x="5819775" y="3046413"/>
          <p14:tracePt t="42182" x="5811838" y="3046413"/>
          <p14:tracePt t="42204" x="5811838" y="3038475"/>
          <p14:tracePt t="42212" x="5803900" y="3030538"/>
          <p14:tracePt t="42237" x="5795963" y="3030538"/>
          <p14:tracePt t="42243" x="5788025" y="3030538"/>
          <p14:tracePt t="42261" x="5788025" y="3022600"/>
          <p14:tracePt t="42293" x="5780088" y="3022600"/>
          <p14:tracePt t="42322" x="5772150" y="3022600"/>
          <p14:tracePt t="42342" x="5772150" y="3014663"/>
          <p14:tracePt t="42352" x="5764213" y="3014663"/>
          <p14:tracePt t="42363" x="5756275" y="3014663"/>
          <p14:tracePt t="42402" x="5748338" y="3014663"/>
          <p14:tracePt t="42442" x="5740400" y="3014663"/>
          <p14:tracePt t="42452" x="5740400" y="3006725"/>
          <p14:tracePt t="42461" x="5732463" y="3006725"/>
          <p14:tracePt t="42472" x="5724525" y="3006725"/>
          <p14:tracePt t="42503" x="5716588" y="2998788"/>
          <p14:tracePt t="46062" x="5716588" y="3014663"/>
          <p14:tracePt t="46072" x="5716588" y="3030538"/>
          <p14:tracePt t="46083" x="5716588" y="3054350"/>
          <p14:tracePt t="46092" x="5716588" y="3070225"/>
          <p14:tracePt t="46104" x="5716588" y="3086100"/>
          <p14:tracePt t="46112" x="5716588" y="3109913"/>
          <p14:tracePt t="46121" x="5716588" y="3157538"/>
          <p14:tracePt t="46142" x="5716588" y="3173413"/>
          <p14:tracePt t="46156" x="5716588" y="3189288"/>
          <p14:tracePt t="46162" x="5708650" y="3236913"/>
          <p14:tracePt t="46171" x="5708650" y="3244850"/>
          <p14:tracePt t="46181" x="5700713" y="3262313"/>
          <p14:tracePt t="46193" x="5692775" y="3294063"/>
          <p14:tracePt t="46204" x="5692775" y="3309938"/>
          <p14:tracePt t="46212" x="5676900" y="3357563"/>
          <p14:tracePt t="46222" x="5667375" y="3365500"/>
          <p14:tracePt t="46231" x="5659438" y="3373438"/>
          <p14:tracePt t="46242" x="5651500" y="3389313"/>
          <p14:tracePt t="46258" x="5635625" y="3413125"/>
          <p14:tracePt t="46263" x="5627688" y="3421063"/>
          <p14:tracePt t="46272" x="5619750" y="3436938"/>
          <p14:tracePt t="46282" x="5611813" y="3452813"/>
          <p14:tracePt t="46292" x="5572125" y="3484563"/>
          <p14:tracePt t="46302" x="5556250" y="3508375"/>
          <p14:tracePt t="46310" x="5540375" y="3524250"/>
          <p14:tracePt t="46321" x="5516563" y="3540125"/>
          <p14:tracePt t="46330" x="5453063" y="3605213"/>
          <p14:tracePt t="46340" x="5413375" y="3636963"/>
          <p14:tracePt t="46354" x="5381625" y="3652838"/>
          <p14:tracePt t="46362" x="5373688" y="3668713"/>
          <p14:tracePt t="46371" x="5310188" y="3716338"/>
          <p14:tracePt t="46384" x="5284788" y="3732213"/>
          <p14:tracePt t="46395" x="5268913" y="3748088"/>
          <p14:tracePt t="46403" x="5245100" y="3756025"/>
          <p14:tracePt t="46412" x="5189538" y="3803650"/>
          <p14:tracePt t="46423" x="5165725" y="3811588"/>
          <p14:tracePt t="46443" x="5118100" y="3843338"/>
          <p14:tracePt t="46457" x="5094288" y="3843338"/>
          <p14:tracePt t="46462" x="4999038" y="3890963"/>
          <p14:tracePt t="46472" x="4975225" y="3898900"/>
          <p14:tracePt t="46484" x="4926013" y="3914775"/>
          <p14:tracePt t="46493" x="4870450" y="3930650"/>
          <p14:tracePt t="46503" x="4806950" y="3938588"/>
          <p14:tracePt t="46512" x="4783138" y="3938588"/>
          <p14:tracePt t="46522" x="4767263" y="3938588"/>
          <p14:tracePt t="46532" x="4751388" y="3938588"/>
          <p14:tracePt t="46542" x="4711700" y="3938588"/>
          <p14:tracePt t="46553" x="4687888" y="3938588"/>
          <p14:tracePt t="46562" x="4672013" y="3938588"/>
          <p14:tracePt t="46572" x="4664075" y="3938588"/>
          <p14:tracePt t="46584" x="4640263" y="3938588"/>
          <p14:tracePt t="46592" x="4632325" y="3948113"/>
          <p14:tracePt t="46612" x="4624388" y="3948113"/>
          <p14:tracePt t="46622" x="4616450" y="3956050"/>
          <p14:tracePt t="46632" x="4608513" y="3971925"/>
          <p14:tracePt t="46642" x="4592638" y="3971925"/>
          <p14:tracePt t="46653" x="4584700" y="3987800"/>
          <p14:tracePt t="46662" x="4551363" y="4003675"/>
          <p14:tracePt t="46671" x="4527550" y="4011613"/>
          <p14:tracePt t="46684" x="4527550" y="4019550"/>
          <p14:tracePt t="46694" x="4519613" y="4035425"/>
          <p14:tracePt t="46873" x="4527550" y="4035425"/>
          <p14:tracePt t="46882" x="4551363" y="4035425"/>
          <p14:tracePt t="46892" x="4567238" y="4035425"/>
          <p14:tracePt t="46902" x="4576763" y="4035425"/>
          <p14:tracePt t="46914" x="4584700" y="4035425"/>
          <p14:tracePt t="46922" x="4592638" y="4035425"/>
          <p14:tracePt t="46944" x="4584700" y="4043363"/>
          <p14:tracePt t="46955" x="4576763" y="4051300"/>
          <p14:tracePt t="46962" x="4551363" y="4059238"/>
          <p14:tracePt t="46972" x="4535488" y="4067175"/>
          <p14:tracePt t="46982" x="4535488" y="4075113"/>
          <p14:tracePt t="46992" x="4527550" y="4083050"/>
          <p14:tracePt t="47004" x="4519613" y="4098925"/>
          <p14:tracePt t="47014" x="4511675" y="4098925"/>
          <p14:tracePt t="47022" x="4511675" y="4106863"/>
          <p14:tracePt t="47033" x="4503738" y="4122738"/>
          <p14:tracePt t="47044" x="4495800" y="4146550"/>
          <p14:tracePt t="47054" x="4495800" y="4154488"/>
          <p14:tracePt t="47062" x="4487863" y="4162425"/>
          <p14:tracePt t="47072" x="4479925" y="4178300"/>
          <p14:tracePt t="47082" x="4456113" y="4194175"/>
          <p14:tracePt t="47092" x="4448175" y="4202113"/>
          <p14:tracePt t="47104" x="4440238" y="4210050"/>
          <p14:tracePt t="47112" x="4424363" y="4217988"/>
          <p14:tracePt t="47123" x="4408488" y="4233863"/>
          <p14:tracePt t="47133" x="4400550" y="4241800"/>
          <p14:tracePt t="47145" x="4392613" y="4249738"/>
          <p14:tracePt t="47154" x="4384675" y="4257675"/>
          <p14:tracePt t="47162" x="4368800" y="4265613"/>
          <p14:tracePt t="47172" x="4368800" y="4273550"/>
          <p14:tracePt t="47182" x="4360863" y="4273550"/>
          <p14:tracePt t="47192" x="4360863" y="4281488"/>
          <p14:tracePt t="47204" x="4344988" y="4291013"/>
          <p14:tracePt t="47212" x="4337050" y="4298950"/>
          <p14:tracePt t="47221" x="4337050" y="4306888"/>
          <p14:tracePt t="47233" x="4329113" y="4306888"/>
          <p14:tracePt t="47254" x="4313238" y="4322763"/>
          <p14:tracePt t="47266" x="4313238" y="4330700"/>
          <p14:tracePt t="47275" x="4305300" y="4330700"/>
          <p14:tracePt t="47282" x="4289425" y="4346575"/>
          <p14:tracePt t="47292" x="4281488" y="4354513"/>
          <p14:tracePt t="47313" x="4273550" y="4362450"/>
          <p14:tracePt t="48052" x="4289425" y="4362450"/>
          <p14:tracePt t="48062" x="4305300" y="4362450"/>
          <p14:tracePt t="48072" x="4321175" y="4354513"/>
          <p14:tracePt t="48082" x="4344988" y="4346575"/>
          <p14:tracePt t="48092" x="4360863" y="4346575"/>
          <p14:tracePt t="48104" x="4384675" y="4346575"/>
          <p14:tracePt t="48112" x="4424363" y="4338638"/>
          <p14:tracePt t="48124" x="4440238" y="4330700"/>
          <p14:tracePt t="48133" x="4464050" y="4322763"/>
          <p14:tracePt t="48144" x="4471988" y="4322763"/>
          <p14:tracePt t="48155" x="4495800" y="4322763"/>
          <p14:tracePt t="48162" x="4543425" y="4306888"/>
          <p14:tracePt t="48174" x="4559300" y="4306888"/>
          <p14:tracePt t="48182" x="4576763" y="4298950"/>
          <p14:tracePt t="48192" x="4600575" y="4291013"/>
          <p14:tracePt t="48206" x="4656138" y="4281488"/>
          <p14:tracePt t="48212" x="4679950" y="4281488"/>
          <p14:tracePt t="48223" x="4695825" y="4281488"/>
          <p14:tracePt t="48235" x="4719638" y="4281488"/>
          <p14:tracePt t="48244" x="4791075" y="4281488"/>
          <p14:tracePt t="48254" x="4814888" y="4281488"/>
          <p14:tracePt t="48262" x="4838700" y="4281488"/>
          <p14:tracePt t="48273" x="4854575" y="4281488"/>
          <p14:tracePt t="48282" x="4910138" y="4281488"/>
          <p14:tracePt t="48292" x="4926013" y="4281488"/>
          <p14:tracePt t="48304" x="4943475" y="4281488"/>
          <p14:tracePt t="48312" x="4959350" y="4281488"/>
          <p14:tracePt t="48322" x="5006975" y="4281488"/>
          <p14:tracePt t="48333" x="5014913" y="4281488"/>
          <p14:tracePt t="48342" x="5038725" y="4281488"/>
          <p14:tracePt t="48354" x="5046663" y="4281488"/>
          <p14:tracePt t="48364" x="5078413" y="4281488"/>
          <p14:tracePt t="48375" x="5094288" y="4281488"/>
          <p14:tracePt t="48382" x="5110163" y="4281488"/>
          <p14:tracePt t="48392" x="5133975" y="4281488"/>
          <p14:tracePt t="48404" x="5157788" y="4281488"/>
          <p14:tracePt t="48412" x="5173663" y="4281488"/>
          <p14:tracePt t="48423" x="5181600" y="4281488"/>
          <p14:tracePt t="48432" x="5189538" y="4281488"/>
          <p14:tracePt t="48443" x="5205413" y="4281488"/>
          <p14:tracePt t="48455" x="5229225" y="4281488"/>
          <p14:tracePt t="48465" x="5245100" y="4281488"/>
          <p14:tracePt t="48472" x="5253038" y="4281488"/>
          <p14:tracePt t="48482" x="5268913" y="4281488"/>
          <p14:tracePt t="48492" x="5284788" y="4281488"/>
          <p14:tracePt t="48504" x="5292725" y="4281488"/>
          <p14:tracePt t="48513" x="5300663" y="4281488"/>
          <p14:tracePt t="48522" x="5310188" y="4281488"/>
          <p14:tracePt t="48532" x="5326063" y="4281488"/>
          <p14:tracePt t="48542" x="5341938" y="4281488"/>
          <p14:tracePt t="48554" x="5349875" y="4281488"/>
          <p14:tracePt t="48565" x="5357813" y="4291013"/>
          <p14:tracePt t="48572" x="5381625" y="4291013"/>
          <p14:tracePt t="48595" x="5389563" y="4291013"/>
          <p14:tracePt t="48604" x="5389563" y="4298950"/>
          <p14:tracePt t="48624" x="5397500" y="4298950"/>
          <p14:tracePt t="48652" x="5405438" y="4298950"/>
          <p14:tracePt t="48673" x="5413375" y="4306888"/>
          <p14:tracePt t="48682" x="5421313" y="4314825"/>
          <p14:tracePt t="48733" x="5429250" y="4314825"/>
          <p14:tracePt t="48764" x="5437188" y="4322763"/>
          <p14:tracePt t="48783" x="5445125" y="4322763"/>
          <p14:tracePt t="48796" x="5453063" y="4330700"/>
          <p14:tracePt t="48802" x="5461000" y="4338638"/>
          <p14:tracePt t="48820" x="5468938" y="4338638"/>
          <p14:tracePt t="48830" x="5476875" y="4346575"/>
          <p14:tracePt t="48850" x="5484813" y="4346575"/>
          <p14:tracePt t="51822" x="5476875" y="4346575"/>
          <p14:tracePt t="51833" x="5468938" y="4346575"/>
          <p14:tracePt t="51852" x="5461000" y="4346575"/>
          <p14:tracePt t="51872" x="5453063" y="4346575"/>
          <p14:tracePt t="51892" x="5445125" y="4346575"/>
          <p14:tracePt t="51903" x="5437188" y="4346575"/>
          <p14:tracePt t="51922" x="5429250" y="4346575"/>
          <p14:tracePt t="51962" x="5421313" y="4346575"/>
          <p14:tracePt t="51983" x="5421313" y="4338638"/>
          <p14:tracePt t="51994" x="5413375" y="4338638"/>
          <p14:tracePt t="52002" x="5405438" y="4338638"/>
          <p14:tracePt t="52022" x="5397500" y="4338638"/>
          <p14:tracePt t="52042" x="5389563" y="4338638"/>
          <p14:tracePt t="52052" x="5373688" y="4330700"/>
          <p14:tracePt t="52072" x="5357813" y="4330700"/>
          <p14:tracePt t="52096" x="5341938" y="4322763"/>
          <p14:tracePt t="52102" x="5334000" y="4322763"/>
          <p14:tracePt t="52112" x="5326063" y="4322763"/>
          <p14:tracePt t="52132" x="5318125" y="4322763"/>
          <p14:tracePt t="52142" x="5300663" y="4314825"/>
          <p14:tracePt t="52154" x="5292725" y="4314825"/>
          <p14:tracePt t="52162" x="5284788" y="4314825"/>
          <p14:tracePt t="52182" x="5276850" y="4314825"/>
          <p14:tracePt t="52205" x="5268913" y="4314825"/>
          <p14:tracePt t="52213" x="5260975" y="4314825"/>
          <p14:tracePt t="52232" x="5253038" y="4314825"/>
          <p14:tracePt t="52254" x="5245100" y="4314825"/>
          <p14:tracePt t="52265" x="5229225" y="4314825"/>
          <p14:tracePt t="52282" x="5221288" y="4314825"/>
          <p14:tracePt t="52294" x="5213350" y="4314825"/>
          <p14:tracePt t="52304" x="5205413" y="4314825"/>
          <p14:tracePt t="52312" x="5197475" y="4314825"/>
          <p14:tracePt t="52326" x="5189538" y="4314825"/>
          <p14:tracePt t="52332" x="5181600" y="4314825"/>
          <p14:tracePt t="52342" x="5173663" y="4314825"/>
          <p14:tracePt t="52354" x="5165725" y="4314825"/>
          <p14:tracePt t="52372" x="5157788" y="4314825"/>
          <p14:tracePt t="52393" x="5149850" y="4314825"/>
          <p14:tracePt t="52412" x="5141913" y="4314825"/>
          <p14:tracePt t="52423" x="5133975" y="4314825"/>
          <p14:tracePt t="52453" x="5126038" y="4314825"/>
          <p14:tracePt t="52482" x="5118100" y="4314825"/>
          <p14:tracePt t="52502" x="5110163" y="4314825"/>
          <p14:tracePt t="52524" x="5102225" y="4314825"/>
          <p14:tracePt t="52552" x="5094288" y="4314825"/>
          <p14:tracePt t="52592" x="5086350" y="4314825"/>
          <p14:tracePt t="52654" x="5078413" y="4314825"/>
          <p14:tracePt t="52663" x="5070475" y="4314825"/>
          <p14:tracePt t="52693" x="5062538" y="4314825"/>
          <p14:tracePt t="52712" x="5054600" y="4314825"/>
          <p14:tracePt t="52732" x="5046663" y="4314825"/>
          <p14:tracePt t="52742" x="5038725" y="4314825"/>
          <p14:tracePt t="52762" x="5030788" y="4314825"/>
          <p14:tracePt t="52783" x="5022850" y="4314825"/>
          <p14:tracePt t="52802" x="5006975" y="4314825"/>
          <p14:tracePt t="52822" x="4999038" y="4314825"/>
          <p14:tracePt t="52842" x="4991100" y="4314825"/>
          <p14:tracePt t="52862" x="4983163" y="4314825"/>
          <p14:tracePt t="52872" x="4975225" y="4322763"/>
          <p14:tracePt t="52892" x="4967288" y="4322763"/>
          <p14:tracePt t="52932" x="4959350" y="4322763"/>
          <p14:tracePt t="52955" x="4951413" y="4322763"/>
          <p14:tracePt t="52972" x="4943475" y="4322763"/>
          <p14:tracePt t="52992" x="4933950" y="4322763"/>
          <p14:tracePt t="53022" x="4926013" y="4322763"/>
          <p14:tracePt t="53042" x="4918075" y="4322763"/>
          <p14:tracePt t="53062" x="4910138" y="4330700"/>
          <p14:tracePt t="53084" x="4902200" y="4330700"/>
          <p14:tracePt t="53103" x="4894263" y="4330700"/>
          <p14:tracePt t="53113" x="4878388" y="4338638"/>
          <p14:tracePt t="53132" x="4870450" y="4338638"/>
          <p14:tracePt t="53142" x="4862513" y="4338638"/>
          <p14:tracePt t="53162" x="4854575" y="4338638"/>
          <p14:tracePt t="53192" x="4854575" y="4346575"/>
          <p14:tracePt t="53203" x="4846638" y="4346575"/>
          <p14:tracePt t="53252" x="4838700" y="4346575"/>
          <p14:tracePt t="53284" x="4838700" y="4354513"/>
          <p14:tracePt t="53292" x="4830763" y="4354513"/>
          <p14:tracePt t="53302" x="4822825" y="4354513"/>
          <p14:tracePt t="53332" x="4814888" y="4354513"/>
          <p14:tracePt t="53392" x="4814888" y="4362450"/>
          <p14:tracePt t="53414" x="4806950" y="4362450"/>
          <p14:tracePt t="53453" x="4799013" y="4362450"/>
          <p14:tracePt t="53492" x="4791075" y="4370388"/>
          <p14:tracePt t="53545" x="4783138" y="4370388"/>
          <p14:tracePt t="53593" x="4775200" y="4378325"/>
          <p14:tracePt t="53845" x="4775200" y="4386263"/>
          <p14:tracePt t="53863" x="4767263" y="4386263"/>
          <p14:tracePt t="53875" x="4767263" y="4394200"/>
          <p14:tracePt t="53883" x="4759325" y="4394200"/>
          <p14:tracePt t="53912" x="4759325" y="4402138"/>
          <p14:tracePt t="53962" x="4759325" y="4410075"/>
          <p14:tracePt t="54123" x="4751388" y="4410075"/>
          <p14:tracePt t="54132" x="4751388" y="4418013"/>
          <p14:tracePt t="54372" x="4751388" y="4425950"/>
          <p14:tracePt t="54642" x="4751388" y="4418013"/>
          <p14:tracePt t="54653" x="4751388" y="4410075"/>
          <p14:tracePt t="54672" x="4751388" y="4402138"/>
          <p14:tracePt t="54692" x="4751388" y="4394200"/>
          <p14:tracePt t="54712" x="4759325" y="4386263"/>
          <p14:tracePt t="54723" x="4759325" y="4378325"/>
          <p14:tracePt t="54736" x="4767263" y="4378325"/>
          <p14:tracePt t="54742" x="4767263" y="4370388"/>
          <p14:tracePt t="54754" x="4775200" y="4370388"/>
          <p14:tracePt t="54766" x="4775200" y="4362450"/>
          <p14:tracePt t="54772" x="4783138" y="4362450"/>
          <p14:tracePt t="54803" x="4783138" y="4354513"/>
          <p14:tracePt t="54813" x="4791075" y="4354513"/>
          <p14:tracePt t="55154" x="4791075" y="4362450"/>
          <p14:tracePt t="55172" x="4791075" y="4370388"/>
          <p14:tracePt t="55182" x="4783138" y="4370388"/>
          <p14:tracePt t="55204" x="4783138" y="4378325"/>
          <p14:tracePt t="55213" x="4783138" y="4386263"/>
          <p14:tracePt t="55235" x="4775200" y="4386263"/>
          <p14:tracePt t="55243" x="4775200" y="4394200"/>
          <p14:tracePt t="55270" x="4775200" y="4402138"/>
          <p14:tracePt t="55290" x="4767263" y="4410075"/>
          <p14:tracePt t="55310" x="4767263" y="4418013"/>
          <p14:tracePt t="55321" x="4767263" y="4425950"/>
          <p14:tracePt t="55341" x="4759325" y="4425950"/>
          <p14:tracePt t="55352" x="4759325" y="4433888"/>
          <p14:tracePt t="55371" x="4751388" y="4441825"/>
          <p14:tracePt t="55402" x="4751388" y="4449763"/>
          <p14:tracePt t="55411" x="4743450" y="4457700"/>
          <p14:tracePt t="55432" x="4743450" y="4465638"/>
          <p14:tracePt t="55452" x="4735513" y="4473575"/>
          <p14:tracePt t="55482" x="4735513" y="4481513"/>
          <p14:tracePt t="55492" x="4735513" y="4489450"/>
          <p14:tracePt t="55521" x="4727575" y="4489450"/>
          <p14:tracePt t="55532" x="4727575" y="4497388"/>
          <p14:tracePt t="55552" x="4727575" y="4505325"/>
          <p14:tracePt t="55561" x="4719638" y="4505325"/>
          <p14:tracePt t="55571" x="4719638" y="4513263"/>
          <p14:tracePt t="55582" x="4719638" y="4521200"/>
          <p14:tracePt t="55602" x="4719638" y="4529138"/>
          <p14:tracePt t="55622" x="4719638" y="4537075"/>
          <p14:tracePt t="55652" x="4719638" y="4545013"/>
          <p14:tracePt t="55661" x="4719638" y="4552950"/>
          <p14:tracePt t="55701" x="4719638" y="4560888"/>
          <p14:tracePt t="55762" x="4719638" y="4568825"/>
          <p14:tracePt t="55772" x="4727575" y="4568825"/>
          <p14:tracePt t="55792" x="4727575" y="4576763"/>
          <p14:tracePt t="55803" x="4735513" y="4584700"/>
          <p14:tracePt t="55833" x="4743450" y="4592638"/>
          <p14:tracePt t="55854" x="4751388" y="4600575"/>
          <p14:tracePt t="55862" x="4759325" y="4600575"/>
          <p14:tracePt t="55893" x="4767263" y="4600575"/>
          <p14:tracePt t="55903" x="4767263" y="4608513"/>
          <p14:tracePt t="55912" x="4783138" y="4616450"/>
          <p14:tracePt t="55922" x="4791075" y="4616450"/>
          <p14:tracePt t="55942" x="4799013" y="4616450"/>
          <p14:tracePt t="55955" x="4814888" y="4624388"/>
          <p14:tracePt t="55972" x="4830763" y="4624388"/>
          <p14:tracePt t="55992" x="4854575" y="4624388"/>
          <p14:tracePt t="56006" x="4862513" y="4624388"/>
          <p14:tracePt t="56014" x="4870450" y="4624388"/>
          <p14:tracePt t="56023" x="4886325" y="4624388"/>
          <p14:tracePt t="56034" x="4902200" y="4633913"/>
          <p14:tracePt t="56056" x="4918075" y="4633913"/>
          <p14:tracePt t="56073" x="4933950" y="4633913"/>
          <p14:tracePt t="56083" x="4943475" y="4633913"/>
          <p14:tracePt t="56104" x="4951413" y="4633913"/>
          <p14:tracePt t="56112" x="4959350" y="4633913"/>
          <p14:tracePt t="56125" x="4967288" y="4633913"/>
          <p14:tracePt t="56131" x="4975225" y="4633913"/>
          <p14:tracePt t="56152" x="4991100" y="4633913"/>
          <p14:tracePt t="56161" x="5006975" y="4633913"/>
          <p14:tracePt t="56171" x="5014913" y="4633913"/>
          <p14:tracePt t="56181" x="5022850" y="4633913"/>
          <p14:tracePt t="56191" x="5038725" y="4633913"/>
          <p14:tracePt t="56203" x="5062538" y="4633913"/>
          <p14:tracePt t="56211" x="5070475" y="4633913"/>
          <p14:tracePt t="56221" x="5078413" y="4633913"/>
          <p14:tracePt t="56231" x="5086350" y="4633913"/>
          <p14:tracePt t="56241" x="5102225" y="4633913"/>
          <p14:tracePt t="56261" x="5110163" y="4633913"/>
          <p14:tracePt t="56271" x="5118100" y="4633913"/>
          <p14:tracePt t="56281" x="5141913" y="4633913"/>
          <p14:tracePt t="56291" x="5149850" y="4633913"/>
          <p14:tracePt t="56302" x="5157788" y="4633913"/>
          <p14:tracePt t="56313" x="5165725" y="4633913"/>
          <p14:tracePt t="56321" x="5189538" y="4633913"/>
          <p14:tracePt t="56331" x="5197475" y="4633913"/>
          <p14:tracePt t="56340" x="5205413" y="4641850"/>
          <p14:tracePt t="56351" x="5213350" y="4641850"/>
          <p14:tracePt t="56360" x="5229225" y="4641850"/>
          <p14:tracePt t="56370" x="5237163" y="4641850"/>
          <p14:tracePt t="56380" x="5245100" y="4641850"/>
          <p14:tracePt t="56390" x="5253038" y="4641850"/>
          <p14:tracePt t="56403" x="5260975" y="4641850"/>
          <p14:tracePt t="56412" x="5268913" y="4641850"/>
          <p14:tracePt t="56422" x="5276850" y="4641850"/>
          <p14:tracePt t="56442" x="5284788" y="4641850"/>
          <p14:tracePt t="56453" x="5300663" y="4641850"/>
          <p14:tracePt t="56462" x="5310188" y="4641850"/>
          <p14:tracePt t="56484" x="5318125" y="4641850"/>
          <p14:tracePt t="56492" x="5326063" y="4641850"/>
          <p14:tracePt t="56504" x="5341938" y="4641850"/>
          <p14:tracePt t="56523" x="5349875" y="4641850"/>
          <p14:tracePt t="56532" x="5357813" y="4641850"/>
          <p14:tracePt t="56552" x="5365750" y="4641850"/>
          <p14:tracePt t="56562" x="5373688" y="4641850"/>
          <p14:tracePt t="56582" x="5381625" y="4641850"/>
          <p14:tracePt t="56602" x="5389563" y="4641850"/>
          <p14:tracePt t="56613" x="5397500" y="4641850"/>
          <p14:tracePt t="56623" x="5405438" y="4641850"/>
          <p14:tracePt t="56652" x="5413375" y="4641850"/>
          <p14:tracePt t="56682" x="5421313" y="4641850"/>
          <p14:tracePt t="56702" x="5437188" y="4641850"/>
          <p14:tracePt t="56722" x="5445125" y="4641850"/>
          <p14:tracePt t="56732" x="5453063" y="4641850"/>
          <p14:tracePt t="56742" x="5461000" y="4641850"/>
          <p14:tracePt t="56762" x="5468938" y="4641850"/>
          <p14:tracePt t="56782" x="5484813" y="4641850"/>
          <p14:tracePt t="56802" x="5492750" y="4641850"/>
          <p14:tracePt t="56822" x="5500688" y="4641850"/>
          <p14:tracePt t="56832" x="5508625" y="4641850"/>
          <p14:tracePt t="56842" x="5516563" y="4641850"/>
          <p14:tracePt t="56862" x="5532438" y="4641850"/>
          <p14:tracePt t="56873" x="5540375" y="4641850"/>
          <p14:tracePt t="56893" x="5548313" y="4641850"/>
          <p14:tracePt t="56912" x="5556250" y="4641850"/>
          <p14:tracePt t="56922" x="5564188" y="4641850"/>
          <p14:tracePt t="56943" x="5572125" y="4649788"/>
          <p14:tracePt t="56953" x="5580063" y="4649788"/>
          <p14:tracePt t="56971" x="5588000" y="4657725"/>
          <p14:tracePt t="56981" x="5595938" y="4657725"/>
          <p14:tracePt t="56991" x="5603875" y="4657725"/>
          <p14:tracePt t="57011" x="5611813" y="4657725"/>
          <p14:tracePt t="57021" x="5619750" y="4657725"/>
          <p14:tracePt t="57040" x="5627688" y="4657725"/>
          <p14:tracePt t="57051" x="5643563" y="4657725"/>
          <p14:tracePt t="57060" x="5651500" y="4665663"/>
          <p14:tracePt t="57070" x="5659438" y="4665663"/>
          <p14:tracePt t="57080" x="5676900" y="4665663"/>
          <p14:tracePt t="57101" x="5684838" y="4665663"/>
          <p14:tracePt t="57111" x="5700713" y="4665663"/>
          <p14:tracePt t="57121" x="5700713" y="4673600"/>
          <p14:tracePt t="57131" x="5708650" y="4673600"/>
          <p14:tracePt t="57151" x="5724525" y="4673600"/>
          <p14:tracePt t="57171" x="5732463" y="4673600"/>
          <p14:tracePt t="57191" x="5740400" y="4681538"/>
          <p14:tracePt t="57202" x="5748338" y="4681538"/>
          <p14:tracePt t="57211" x="5756275" y="4681538"/>
          <p14:tracePt t="57231" x="5772150" y="4681538"/>
          <p14:tracePt t="57241" x="5780088" y="4689475"/>
          <p14:tracePt t="57252" x="5788025" y="4689475"/>
          <p14:tracePt t="57275" x="5803900" y="4689475"/>
          <p14:tracePt t="57282" x="5811838" y="4697413"/>
          <p14:tracePt t="57292" x="5819775" y="4697413"/>
          <p14:tracePt t="57312" x="5827713" y="4697413"/>
          <p14:tracePt t="57324" x="5835650" y="4697413"/>
          <p14:tracePt t="57332" x="5843588" y="4697413"/>
          <p14:tracePt t="57344" x="5843588" y="4705350"/>
          <p14:tracePt t="57354" x="5851525" y="4705350"/>
          <p14:tracePt t="57361" x="5875338" y="4705350"/>
          <p14:tracePt t="57374" x="5891213" y="4705350"/>
          <p14:tracePt t="57381" x="5907088" y="4713288"/>
          <p14:tracePt t="57391" x="5922963" y="4713288"/>
          <p14:tracePt t="57403" x="5954713" y="4721225"/>
          <p14:tracePt t="57411" x="5970588" y="4729163"/>
          <p14:tracePt t="57422" x="5986463" y="4729163"/>
          <p14:tracePt t="57441" x="6002338" y="4729163"/>
          <p14:tracePt t="57453" x="6026150" y="4729163"/>
          <p14:tracePt t="57461" x="6043613" y="4737100"/>
          <p14:tracePt t="57473" x="6051550" y="4737100"/>
          <p14:tracePt t="57481" x="6075363" y="4752975"/>
          <p14:tracePt t="57491" x="6091238" y="4752975"/>
          <p14:tracePt t="57504" x="6099175" y="4752975"/>
          <p14:tracePt t="57512" x="6115050" y="4752975"/>
          <p14:tracePt t="57522" x="6138863" y="4752975"/>
          <p14:tracePt t="57531" x="6154738" y="4752975"/>
          <p14:tracePt t="57541" x="6170613" y="4752975"/>
          <p14:tracePt t="57552" x="6178550" y="4752975"/>
          <p14:tracePt t="57561" x="6194425" y="4752975"/>
          <p14:tracePt t="57572" x="6218238" y="4752975"/>
          <p14:tracePt t="57581" x="6234113" y="4752975"/>
          <p14:tracePt t="57591" x="6249988" y="4752975"/>
          <p14:tracePt t="57603" x="6257925" y="4752975"/>
          <p14:tracePt t="57611" x="6281738" y="4745038"/>
          <p14:tracePt t="57631" x="6289675" y="4745038"/>
          <p14:tracePt t="57641" x="6297613" y="4745038"/>
          <p14:tracePt t="57652" x="6313488" y="4745038"/>
          <p14:tracePt t="57672" x="6321425" y="4745038"/>
          <p14:tracePt t="57681" x="6337300" y="4737100"/>
          <p14:tracePt t="57691" x="6361113" y="4737100"/>
          <p14:tracePt t="57702" x="6369050" y="4737100"/>
          <p14:tracePt t="57711" x="6376988" y="4729163"/>
          <p14:tracePt t="57722" x="6392863" y="4729163"/>
          <p14:tracePt t="57731" x="6418263" y="4721225"/>
          <p14:tracePt t="57752" x="6426200" y="4721225"/>
          <p14:tracePt t="57761" x="6434138" y="4721225"/>
          <p14:tracePt t="57772" x="6442075" y="4713288"/>
          <p14:tracePt t="57782" x="6450013" y="4713288"/>
          <p14:tracePt t="57791" x="6457950" y="4713288"/>
          <p14:tracePt t="57804" x="6465888" y="4713288"/>
          <p14:tracePt t="57811" x="6481763" y="4697413"/>
          <p14:tracePt t="57822" x="6489700" y="4697413"/>
          <p14:tracePt t="57831" x="6497638" y="4689475"/>
          <p14:tracePt t="57841" x="6497638" y="4681538"/>
          <p14:tracePt t="57861" x="6505575" y="4673600"/>
          <p14:tracePt t="57891" x="6505575" y="4665663"/>
          <p14:tracePt t="57913" x="6505575" y="4657725"/>
          <p14:tracePt t="57923" x="6505575" y="4649788"/>
          <p14:tracePt t="57942" x="6505575" y="4641850"/>
          <p14:tracePt t="57953" x="6505575" y="4633913"/>
          <p14:tracePt t="58003" x="6505575" y="4616450"/>
          <p14:tracePt t="58022" x="6505575" y="4608513"/>
          <p14:tracePt t="58034" x="6505575" y="4600575"/>
          <p14:tracePt t="58042" x="6505575" y="4584700"/>
          <p14:tracePt t="58051" x="6497638" y="4576763"/>
          <p14:tracePt t="58061" x="6489700" y="4560888"/>
          <p14:tracePt t="58072" x="6489700" y="4552950"/>
          <p14:tracePt t="58081" x="6473825" y="4545013"/>
          <p14:tracePt t="58091" x="6473825" y="4537075"/>
          <p14:tracePt t="58102" x="6457950" y="4513263"/>
          <p14:tracePt t="58122" x="6457950" y="4505325"/>
          <p14:tracePt t="58141" x="6450013" y="4505325"/>
          <p14:tracePt t="58152" x="6450013" y="4497388"/>
          <p14:tracePt t="58172" x="6450013" y="4489450"/>
          <p14:tracePt t="58181" x="6442075" y="4489450"/>
          <p14:tracePt t="58191" x="6434138" y="4489450"/>
          <p14:tracePt t="58203" x="6434138" y="4481513"/>
          <p14:tracePt t="58211" x="6426200" y="4481513"/>
          <p14:tracePt t="58221" x="6426200" y="4473575"/>
          <p14:tracePt t="58232" x="6410325" y="4465638"/>
          <p14:tracePt t="58241" x="6402388" y="4457700"/>
          <p14:tracePt t="58262" x="6392863" y="4457700"/>
          <p14:tracePt t="58271" x="6384925" y="4449763"/>
          <p14:tracePt t="58281" x="6376988" y="4441825"/>
          <p14:tracePt t="58311" x="6361113" y="4433888"/>
          <p14:tracePt t="58321" x="6353175" y="4433888"/>
          <p14:tracePt t="58331" x="6345238" y="4418013"/>
          <p14:tracePt t="58341" x="6329363" y="4418013"/>
          <p14:tracePt t="58352" x="6313488" y="4402138"/>
          <p14:tracePt t="58363" x="6305550" y="4402138"/>
          <p14:tracePt t="58373" x="6305550" y="4394200"/>
          <p14:tracePt t="58381" x="6289675" y="4394200"/>
          <p14:tracePt t="58391" x="6281738" y="4386263"/>
          <p14:tracePt t="58411" x="6273800" y="4386263"/>
          <p14:tracePt t="58474" x="6265863" y="4378325"/>
          <p14:tracePt t="58493" x="6257925" y="4370388"/>
          <p14:tracePt t="58503" x="6242050" y="4370388"/>
          <p14:tracePt t="58512" x="6234113" y="4370388"/>
          <p14:tracePt t="58523" x="6218238" y="4370388"/>
          <p14:tracePt t="58533" x="6202363" y="4362450"/>
          <p14:tracePt t="58554" x="6194425" y="4362450"/>
          <p14:tracePt t="58564" x="6178550" y="4354513"/>
          <p14:tracePt t="58583" x="6170613" y="4354513"/>
          <p14:tracePt t="58594" x="6162675" y="4354513"/>
          <p14:tracePt t="58604" x="6138863" y="4346575"/>
          <p14:tracePt t="58613" x="6122988" y="4338638"/>
          <p14:tracePt t="58623" x="6115050" y="4338638"/>
          <p14:tracePt t="58632" x="6107113" y="4338638"/>
          <p14:tracePt t="58642" x="6091238" y="4338638"/>
          <p14:tracePt t="58654" x="6075363" y="4338638"/>
          <p14:tracePt t="58662" x="6075363" y="4330700"/>
          <p14:tracePt t="58672" x="6067425" y="4330700"/>
          <p14:tracePt t="58683" x="6043613" y="4330700"/>
          <p14:tracePt t="58694" x="6026150" y="4330700"/>
          <p14:tracePt t="58705" x="6018213" y="4330700"/>
          <p14:tracePt t="58713" x="6010275" y="4330700"/>
          <p14:tracePt t="58723" x="5994400" y="4330700"/>
          <p14:tracePt t="58733" x="5978525" y="4330700"/>
          <p14:tracePt t="58743" x="5954713" y="4330700"/>
          <p14:tracePt t="58754" x="5946775" y="4330700"/>
          <p14:tracePt t="58762" x="5938838" y="4330700"/>
          <p14:tracePt t="58773" x="5907088" y="4330700"/>
          <p14:tracePt t="58783" x="5899150" y="4330700"/>
          <p14:tracePt t="58795" x="5883275" y="4330700"/>
          <p14:tracePt t="58804" x="5875338" y="4330700"/>
          <p14:tracePt t="58812" x="5851525" y="4330700"/>
          <p14:tracePt t="58825" x="5843588" y="4330700"/>
          <p14:tracePt t="58832" x="5827713" y="4330700"/>
          <p14:tracePt t="58842" x="5819775" y="4330700"/>
          <p14:tracePt t="58855" x="5795963" y="4330700"/>
          <p14:tracePt t="58874" x="5780088" y="4330700"/>
          <p14:tracePt t="58894" x="5772150" y="4330700"/>
          <p14:tracePt t="58904" x="5756275" y="4330700"/>
          <p14:tracePt t="58925" x="5748338" y="4330700"/>
          <p14:tracePt t="58933" x="5740400" y="4330700"/>
          <p14:tracePt t="58942" x="5732463" y="4330700"/>
          <p14:tracePt t="58954" x="5724525" y="4330700"/>
          <p14:tracePt t="58973" x="5708650" y="4330700"/>
          <p14:tracePt t="58983" x="5692775" y="4330700"/>
          <p14:tracePt t="58993" x="5684838" y="4330700"/>
          <p14:tracePt t="59014" x="5676900" y="4330700"/>
          <p14:tracePt t="59024" x="5659438" y="4330700"/>
          <p14:tracePt t="59033" x="5651500" y="4330700"/>
          <p14:tracePt t="59056" x="5643563" y="4330700"/>
          <p14:tracePt t="59062" x="5627688" y="4330700"/>
          <p14:tracePt t="59073" x="5619750" y="4330700"/>
          <p14:tracePt t="59083" x="5611813" y="4330700"/>
          <p14:tracePt t="59094" x="5603875" y="4330700"/>
          <p14:tracePt t="59104" x="5572125" y="4330700"/>
          <p14:tracePt t="59112" x="5556250" y="4330700"/>
          <p14:tracePt t="59122" x="5548313" y="4330700"/>
          <p14:tracePt t="59132" x="5532438" y="4330700"/>
          <p14:tracePt t="59142" x="5508625" y="4330700"/>
          <p14:tracePt t="59155" x="5500688" y="4330700"/>
          <p14:tracePt t="59162" x="5492750" y="4330700"/>
          <p14:tracePt t="59173" x="5484813" y="4330700"/>
          <p14:tracePt t="59182" x="5468938" y="4330700"/>
          <p14:tracePt t="59193" x="5453063" y="4330700"/>
          <p14:tracePt t="59206" x="5445125" y="4330700"/>
          <p14:tracePt t="59223" x="5429250" y="4330700"/>
          <p14:tracePt t="59233" x="5421313" y="4330700"/>
          <p14:tracePt t="59242" x="5413375" y="4330700"/>
          <p14:tracePt t="59263" x="5405438" y="4330700"/>
          <p14:tracePt t="59272" x="5397500" y="4330700"/>
          <p14:tracePt t="59282" x="5389563" y="4330700"/>
          <p14:tracePt t="59292" x="5381625" y="4330700"/>
          <p14:tracePt t="59313" x="5373688" y="4330700"/>
          <p14:tracePt t="59322" x="5365750" y="4330700"/>
          <p14:tracePt t="59333" x="5357813" y="4330700"/>
          <p14:tracePt t="59354" x="5349875" y="4330700"/>
          <p14:tracePt t="59362" x="5341938" y="4330700"/>
          <p14:tracePt t="59382" x="5326063" y="4330700"/>
          <p14:tracePt t="59392" x="5318125" y="4330700"/>
          <p14:tracePt t="59404" x="5310188" y="4330700"/>
          <p14:tracePt t="59413" x="5300663" y="4330700"/>
          <p14:tracePt t="59443" x="5292725" y="4330700"/>
          <p14:tracePt t="59455" x="5284788" y="4330700"/>
          <p14:tracePt t="59463" x="5276850" y="4330700"/>
          <p14:tracePt t="59473" x="5268913" y="4330700"/>
          <p14:tracePt t="59493" x="5260975" y="4330700"/>
          <p14:tracePt t="59504" x="5253038" y="4330700"/>
          <p14:tracePt t="59522" x="5245100" y="4330700"/>
          <p14:tracePt t="59542" x="5237163" y="4330700"/>
          <p14:tracePt t="59563" x="5229225" y="4330700"/>
          <p14:tracePt t="59572" x="5221288" y="4330700"/>
          <p14:tracePt t="59593" x="5213350" y="4330700"/>
          <p14:tracePt t="59604" x="5205413" y="4338638"/>
          <p14:tracePt t="59613" x="5197475" y="4338638"/>
          <p14:tracePt t="59623" x="5189538" y="4338638"/>
          <p14:tracePt t="59642" x="5173663" y="4338638"/>
          <p14:tracePt t="59663" x="5165725" y="4338638"/>
          <p14:tracePt t="59684" x="5157788" y="4338638"/>
          <p14:tracePt t="59692" x="5149850" y="4338638"/>
          <p14:tracePt t="59705" x="5141913" y="4338638"/>
          <p14:tracePt t="59722" x="5133975" y="4338638"/>
          <p14:tracePt t="59742" x="5126038" y="4338638"/>
          <p14:tracePt t="59764" x="5118100" y="4338638"/>
          <p14:tracePt t="59773" x="5110163" y="4338638"/>
          <p14:tracePt t="59793" x="5102225" y="4338638"/>
          <p14:tracePt t="59814" x="5094288" y="4338638"/>
          <p14:tracePt t="59823" x="5086350" y="4338638"/>
          <p14:tracePt t="59833" x="5078413" y="4338638"/>
          <p14:tracePt t="59854" x="5070475" y="4338638"/>
          <p14:tracePt t="59862" x="5062538" y="4338638"/>
          <p14:tracePt t="59874" x="5054600" y="4338638"/>
          <p14:tracePt t="59891" x="5046663" y="4338638"/>
          <p14:tracePt t="59913" x="5038725" y="4338638"/>
          <p14:tracePt t="59931" x="5030788" y="4338638"/>
          <p14:tracePt t="59941" x="5022850" y="4338638"/>
          <p14:tracePt t="59961" x="5014913" y="4338638"/>
          <p14:tracePt t="59972" x="5006975" y="4338638"/>
          <p14:tracePt t="59991" x="4999038" y="4338638"/>
          <p14:tracePt t="60003" x="4991100" y="4338638"/>
          <p14:tracePt t="60022" x="4983163" y="4338638"/>
          <p14:tracePt t="60031" x="4975225" y="4338638"/>
          <p14:tracePt t="60051" x="4959350" y="4338638"/>
          <p14:tracePt t="60061" x="4951413" y="4338638"/>
          <p14:tracePt t="60072" x="4943475" y="4338638"/>
          <p14:tracePt t="60081" x="4943475" y="4346575"/>
          <p14:tracePt t="60091" x="4933950" y="4346575"/>
          <p14:tracePt t="60103" x="4926013" y="4346575"/>
          <p14:tracePt t="60122" x="4918075" y="4346575"/>
          <p14:tracePt t="60131" x="4910138" y="4346575"/>
          <p14:tracePt t="60151" x="4902200" y="4346575"/>
          <p14:tracePt t="60171" x="4894263" y="4346575"/>
          <p14:tracePt t="60181" x="4894263" y="4354513"/>
          <p14:tracePt t="60201" x="4886325" y="4354513"/>
          <p14:tracePt t="60212" x="4878388" y="4354513"/>
          <p14:tracePt t="60232" x="4870450" y="4354513"/>
          <p14:tracePt t="60252" x="4862513" y="4354513"/>
          <p14:tracePt t="60261" x="4854575" y="4354513"/>
          <p14:tracePt t="60281" x="4846638" y="4354513"/>
          <p14:tracePt t="60345" x="4838700" y="4354513"/>
          <p14:tracePt t="60355" x="4838700" y="4362450"/>
          <p14:tracePt t="60363" x="4830763" y="4362450"/>
          <p14:tracePt t="60383" x="4822825" y="4362450"/>
          <p14:tracePt t="60393" x="4814888" y="4362450"/>
          <p14:tracePt t="60412" x="4806950" y="4370388"/>
          <p14:tracePt t="60433" x="4799013" y="4370388"/>
          <p14:tracePt t="60453" x="4799013" y="4378325"/>
          <p14:tracePt t="60462" x="4791075" y="4378325"/>
          <p14:tracePt t="60472" x="4783138" y="4378325"/>
          <p14:tracePt t="60484" x="4783138" y="4386263"/>
          <p14:tracePt t="60505" x="4775200" y="4394200"/>
          <p14:tracePt t="60533" x="4767263" y="4402138"/>
          <p14:tracePt t="60553" x="4767263" y="4410075"/>
          <p14:tracePt t="60574" x="4759325" y="4410075"/>
          <p14:tracePt t="60584" x="4759325" y="4418013"/>
          <p14:tracePt t="60592" x="4751388" y="4418013"/>
          <p14:tracePt t="60605" x="4751388" y="4425950"/>
          <p14:tracePt t="60624" x="4751388" y="4433888"/>
          <p14:tracePt t="60653" x="4743450" y="4441825"/>
          <p14:tracePt t="60674" x="4743450" y="4449763"/>
          <p14:tracePt t="60682" x="4743450" y="4457700"/>
          <p14:tracePt t="60705" x="4743450" y="4465638"/>
          <p14:tracePt t="60713" x="4743450" y="4473575"/>
          <p14:tracePt t="60732" x="4743450" y="4481513"/>
          <p14:tracePt t="60754" x="4743450" y="4489450"/>
          <p14:tracePt t="60773" x="4743450" y="4497388"/>
          <p14:tracePt t="60791" x="4743450" y="4505325"/>
          <p14:tracePt t="60812" x="4743450" y="4513263"/>
          <p14:tracePt t="60822" x="4743450" y="4521200"/>
          <p14:tracePt t="60833" x="4751388" y="4521200"/>
          <p14:tracePt t="60843" x="4751388" y="4529138"/>
          <p14:tracePt t="60854" x="4759325" y="4529138"/>
          <p14:tracePt t="60874" x="4759325" y="4537075"/>
          <p14:tracePt t="60883" x="4759325" y="4545013"/>
          <p14:tracePt t="60894" x="4759325" y="4552950"/>
          <p14:tracePt t="60905" x="4767263" y="4552950"/>
          <p14:tracePt t="60912" x="4767263" y="4560888"/>
          <p14:tracePt t="60934" x="4767263" y="4568825"/>
          <p14:tracePt t="60942" x="4775200" y="4576763"/>
          <p14:tracePt t="60955" x="4783138" y="4576763"/>
          <p14:tracePt t="60963" x="4783138" y="4584700"/>
          <p14:tracePt t="60983" x="4783138" y="4592638"/>
          <p14:tracePt t="60992" x="4791075" y="4600575"/>
          <p14:tracePt t="61013" x="4799013" y="4608513"/>
          <p14:tracePt t="61033" x="4806950" y="4616450"/>
          <p14:tracePt t="61044" x="4814888" y="4616450"/>
          <p14:tracePt t="61055" x="4814888" y="4624388"/>
          <p14:tracePt t="61063" x="4822825" y="4633913"/>
          <p14:tracePt t="61083" x="4830763" y="4633913"/>
          <p14:tracePt t="61092" x="4846638" y="4641850"/>
          <p14:tracePt t="61113" x="4854575" y="4641850"/>
          <p14:tracePt t="61134" x="4870450" y="4641850"/>
          <p14:tracePt t="61142" x="4878388" y="4649788"/>
          <p14:tracePt t="61155" x="4886325" y="4649788"/>
          <p14:tracePt t="61163" x="4894263" y="4657725"/>
          <p14:tracePt t="61173" x="4926013" y="4657725"/>
          <p14:tracePt t="61183" x="4951413" y="4665663"/>
          <p14:tracePt t="61193" x="4959350" y="4665663"/>
          <p14:tracePt t="61208" x="4967288" y="4673600"/>
          <p14:tracePt t="61213" x="4991100" y="4673600"/>
          <p14:tracePt t="61222" x="4999038" y="4673600"/>
          <p14:tracePt t="61255" x="5022850" y="4673600"/>
          <p14:tracePt t="61267" x="5030788" y="4673600"/>
          <p14:tracePt t="61273" x="5038725" y="4673600"/>
          <p14:tracePt t="61282" x="5046663" y="4673600"/>
          <p14:tracePt t="61291" x="5054600" y="4673600"/>
          <p14:tracePt t="61302" x="5078413" y="4673600"/>
          <p14:tracePt t="61311" x="5086350" y="4673600"/>
          <p14:tracePt t="61322" x="5102225" y="4673600"/>
          <p14:tracePt t="61332" x="5118100" y="4673600"/>
          <p14:tracePt t="61341" x="5141913" y="4673600"/>
          <p14:tracePt t="61352" x="5149850" y="4673600"/>
          <p14:tracePt t="61361" x="5165725" y="4673600"/>
          <p14:tracePt t="61371" x="5173663" y="4673600"/>
          <p14:tracePt t="61381" x="5197475" y="4673600"/>
          <p14:tracePt t="61401" x="5213350" y="4673600"/>
          <p14:tracePt t="61421" x="5229225" y="4673600"/>
          <p14:tracePt t="61441" x="5237163" y="4673600"/>
          <p14:tracePt t="61451" x="5245100" y="4673600"/>
          <p14:tracePt t="61471" x="5268913" y="4673600"/>
          <p14:tracePt t="61481" x="5276850" y="4673600"/>
          <p14:tracePt t="61491" x="5284788" y="4673600"/>
          <p14:tracePt t="61502" x="5292725" y="4673600"/>
          <p14:tracePt t="61512" x="5300663" y="4673600"/>
          <p14:tracePt t="61532" x="5310188" y="4673600"/>
          <p14:tracePt t="61541" x="5326063" y="4673600"/>
          <p14:tracePt t="61563" x="5341938" y="4673600"/>
          <p14:tracePt t="61571" x="5357813" y="4673600"/>
          <p14:tracePt t="61581" x="5365750" y="4673600"/>
          <p14:tracePt t="61591" x="5389563" y="4673600"/>
          <p14:tracePt t="61602" x="5397500" y="4673600"/>
          <p14:tracePt t="61611" x="5405438" y="4673600"/>
          <p14:tracePt t="61621" x="5421313" y="4673600"/>
          <p14:tracePt t="61631" x="5437188" y="4673600"/>
          <p14:tracePt t="61652" x="5445125" y="4673600"/>
          <p14:tracePt t="61662" x="5453063" y="4673600"/>
          <p14:tracePt t="61671" x="5468938" y="4673600"/>
          <p14:tracePt t="61681" x="5476875" y="4673600"/>
          <p14:tracePt t="61691" x="5484813" y="4673600"/>
          <p14:tracePt t="61703" x="5492750" y="4673600"/>
          <p14:tracePt t="61711" x="5508625" y="4673600"/>
          <p14:tracePt t="61731" x="5516563" y="4673600"/>
          <p14:tracePt t="61741" x="5524500" y="4673600"/>
          <p14:tracePt t="61753" x="5540375" y="4673600"/>
          <p14:tracePt t="61771" x="5556250" y="4673600"/>
          <p14:tracePt t="61791" x="5580063" y="4673600"/>
          <p14:tracePt t="61802" x="5588000" y="4673600"/>
          <p14:tracePt t="61811" x="5595938" y="4673600"/>
          <p14:tracePt t="61821" x="5611813" y="4673600"/>
          <p14:tracePt t="61831" x="5635625" y="4673600"/>
          <p14:tracePt t="61841" x="5643563" y="4673600"/>
          <p14:tracePt t="61852" x="5651500" y="4673600"/>
          <p14:tracePt t="61861" x="5667375" y="4673600"/>
          <p14:tracePt t="61881" x="5684838" y="4673600"/>
          <p14:tracePt t="61891" x="5700713" y="4681538"/>
          <p14:tracePt t="61902" x="5708650" y="4681538"/>
          <p14:tracePt t="61911" x="5716588" y="4689475"/>
          <p14:tracePt t="61922" x="5756275" y="4697413"/>
          <p14:tracePt t="61931" x="5772150" y="4697413"/>
          <p14:tracePt t="61941" x="5780088" y="4697413"/>
          <p14:tracePt t="61953" x="5788025" y="4697413"/>
          <p14:tracePt t="61961" x="5811838" y="4705350"/>
          <p14:tracePt t="61972" x="5819775" y="4705350"/>
          <p14:tracePt t="61993" x="5827713" y="4713288"/>
          <p14:tracePt t="62003" x="5835650" y="4713288"/>
          <p14:tracePt t="62020" x="5843588" y="4713288"/>
          <p14:tracePt t="62032" x="5859463" y="4713288"/>
          <p14:tracePt t="62041" x="5875338" y="4713288"/>
          <p14:tracePt t="62061" x="5883275" y="4713288"/>
          <p14:tracePt t="62071" x="5891213" y="4713288"/>
          <p14:tracePt t="62081" x="5899150" y="4713288"/>
          <p14:tracePt t="62093" x="5915025" y="4705350"/>
          <p14:tracePt t="62111" x="5922963" y="4705350"/>
          <p14:tracePt t="62122" x="5946775" y="4705350"/>
          <p14:tracePt t="62131" x="5962650" y="4705350"/>
          <p14:tracePt t="62141" x="5970588" y="4705350"/>
          <p14:tracePt t="62153" x="5986463" y="4705350"/>
          <p14:tracePt t="62161" x="5994400" y="4705350"/>
          <p14:tracePt t="62172" x="6034088" y="4713288"/>
          <p14:tracePt t="62181" x="6043613" y="4713288"/>
          <p14:tracePt t="62201" x="6051550" y="4713288"/>
          <p14:tracePt t="62211" x="6059488" y="4721225"/>
          <p14:tracePt t="62225" x="6067425" y="4721225"/>
          <p14:tracePt t="62242" x="6075363" y="4721225"/>
          <p14:tracePt t="62257" x="6083300" y="4721225"/>
          <p14:tracePt t="62262" x="6099175" y="4729163"/>
          <p14:tracePt t="62283" x="6107113" y="4729163"/>
          <p14:tracePt t="62293" x="6122988" y="4729163"/>
          <p14:tracePt t="62305" x="6138863" y="4729163"/>
          <p14:tracePt t="62326" x="6146800" y="4729163"/>
          <p14:tracePt t="62333" x="6162675" y="4729163"/>
          <p14:tracePt t="62357" x="6170613" y="4729163"/>
          <p14:tracePt t="62362" x="6178550" y="4729163"/>
          <p14:tracePt t="62374" x="6186488" y="4729163"/>
          <p14:tracePt t="62394" x="6194425" y="4729163"/>
          <p14:tracePt t="62404" x="6202363" y="4729163"/>
          <p14:tracePt t="62413" x="6210300" y="4729163"/>
          <p14:tracePt t="62423" x="6218238" y="4729163"/>
          <p14:tracePt t="62443" x="6226175" y="4729163"/>
          <p14:tracePt t="62456" x="6234113" y="4729163"/>
          <p14:tracePt t="62462" x="6242050" y="4729163"/>
          <p14:tracePt t="62483" x="6249988" y="4729163"/>
          <p14:tracePt t="62492" x="6257925" y="4729163"/>
          <p14:tracePt t="62505" x="6257925" y="4737100"/>
          <p14:tracePt t="62513" x="6265863" y="4737100"/>
          <p14:tracePt t="62533" x="6273800" y="4737100"/>
          <p14:tracePt t="62563" x="6281738" y="4737100"/>
          <p14:tracePt t="62603" x="6289675" y="4737100"/>
          <p14:tracePt t="62623" x="6297613" y="4737100"/>
          <p14:tracePt t="62656" x="6305550" y="4729163"/>
          <p14:tracePt t="62672" x="6313488" y="4729163"/>
          <p14:tracePt t="62693" x="6321425" y="4721225"/>
          <p14:tracePt t="62722" x="6329363" y="4721225"/>
          <p14:tracePt t="62755" x="6337300" y="4721225"/>
          <p14:tracePt t="62813" x="6345238" y="4721225"/>
          <p14:tracePt t="63233" x="6345238" y="4713288"/>
          <p14:tracePt t="63273" x="6345238" y="4705350"/>
          <p14:tracePt t="63373" x="6353175" y="4705350"/>
          <p14:tracePt t="63403" x="6361113" y="4705350"/>
          <p14:tracePt t="63433" x="6369050" y="4705350"/>
          <p14:tracePt t="63454" x="6376988" y="4697413"/>
          <p14:tracePt t="63472" x="6384925" y="4697413"/>
          <p14:tracePt t="63483" x="6392863" y="4689475"/>
          <p14:tracePt t="63503" x="6402388" y="4689475"/>
          <p14:tracePt t="63523" x="6410325" y="4681538"/>
          <p14:tracePt t="63613" x="6418263" y="4681538"/>
          <p14:tracePt t="63645" x="6426200" y="4681538"/>
          <p14:tracePt t="63655" x="6426200" y="4673600"/>
          <p14:tracePt t="63672" x="6434138" y="4673600"/>
          <p14:tracePt t="63693" x="6442075" y="4665663"/>
          <p14:tracePt t="63704" x="6457950" y="4649788"/>
          <p14:tracePt t="63715" x="6465888" y="4641850"/>
          <p14:tracePt t="63721" x="6473825" y="4624388"/>
          <p14:tracePt t="63731" x="6489700" y="4600575"/>
          <p14:tracePt t="63742" x="6505575" y="4568825"/>
          <p14:tracePt t="63752" x="6521450" y="4552950"/>
          <p14:tracePt t="63761" x="6521450" y="4545013"/>
          <p14:tracePt t="63771" x="6537325" y="4529138"/>
          <p14:tracePt t="63781" x="6545263" y="4505325"/>
          <p14:tracePt t="63791" x="6553200" y="4497388"/>
          <p14:tracePt t="63802" x="6553200" y="4481513"/>
          <p14:tracePt t="63811" x="6561138" y="4473575"/>
          <p14:tracePt t="63821" x="6569075" y="4433888"/>
          <p14:tracePt t="63831" x="6569075" y="4418013"/>
          <p14:tracePt t="63841" x="6569075" y="4410075"/>
          <p14:tracePt t="63852" x="6569075" y="4402138"/>
          <p14:tracePt t="63861" x="6569075" y="4394200"/>
          <p14:tracePt t="63872" x="6569075" y="4378325"/>
          <p14:tracePt t="63881" x="6569075" y="4370388"/>
          <p14:tracePt t="63891" x="6569075" y="4362450"/>
          <p14:tracePt t="63911" x="6569075" y="4354513"/>
          <p14:tracePt t="63921" x="6569075" y="4346575"/>
          <p14:tracePt t="63931" x="6569075" y="4338638"/>
          <p14:tracePt t="63941" x="6569075" y="4330700"/>
          <p14:tracePt t="63953" x="6569075" y="4306888"/>
          <p14:tracePt t="63961" x="6569075" y="4298950"/>
          <p14:tracePt t="63981" x="6569075" y="4291013"/>
          <p14:tracePt t="63991" x="6569075" y="4281488"/>
          <p14:tracePt t="6423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6096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3C"/>
                </a:solidFill>
                <a:latin typeface="Utopia"/>
                <a:cs typeface="Utopia"/>
              </a:rPr>
              <a:t>Triggers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" y="152400"/>
            <a:ext cx="8839200" cy="6553200"/>
          </a:xfrm>
          <a:prstGeom prst="roundRect">
            <a:avLst>
              <a:gd name="adj" fmla="val 1795"/>
            </a:avLst>
          </a:prstGeom>
          <a:noFill/>
          <a:ln>
            <a:solidFill>
              <a:srgbClr val="007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77F6D-92EB-4A95-8676-933EF38A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8F76E03-DBA9-4C25-8582-AD85951144B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5800" y="1283116"/>
            <a:ext cx="4061777" cy="4927342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732F2052-EB01-456D-95EA-54E6B30A9D8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508024" y="2857500"/>
            <a:ext cx="4410075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F09A0E-927A-431E-816A-E160458A7F7D}"/>
              </a:ext>
            </a:extLst>
          </p:cNvPr>
          <p:cNvSpPr txBox="1"/>
          <p:nvPr/>
        </p:nvSpPr>
        <p:spPr>
          <a:xfrm>
            <a:off x="4429125" y="198866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 DELETE statement causes the second trigger to fire. Then an INSERT statement causes the first trigger to fire. The evidence of successful completion is as follows:</a:t>
            </a:r>
            <a:endParaRPr lang="en-US" sz="1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68109B-0F89-4072-AA22-20D526B9AE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94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5"/>
    </mc:Choice>
    <mc:Fallback xmlns="">
      <p:transition spd="slow" advTm="8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6096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3C"/>
                </a:solidFill>
                <a:latin typeface="Utopia"/>
                <a:cs typeface="Utopia"/>
              </a:rPr>
              <a:t>Stored Procedures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" y="152400"/>
            <a:ext cx="8839200" cy="6553200"/>
          </a:xfrm>
          <a:prstGeom prst="roundRect">
            <a:avLst>
              <a:gd name="adj" fmla="val 1795"/>
            </a:avLst>
          </a:prstGeom>
          <a:noFill/>
          <a:ln>
            <a:solidFill>
              <a:srgbClr val="007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77F6D-92EB-4A95-8676-933EF38A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34920-9F4D-49AD-AF9B-AC1FD6019669}"/>
              </a:ext>
            </a:extLst>
          </p:cNvPr>
          <p:cNvSpPr txBox="1"/>
          <p:nvPr/>
        </p:nvSpPr>
        <p:spPr>
          <a:xfrm>
            <a:off x="1714500" y="1752600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DEFINER=`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root`@`localhost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PROCEDURE `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add_person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`(in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person_name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varchar(300), in email varchar(150),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cellno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bigint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(15),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person_type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varchar(10))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BEGIN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person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person_name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person_email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cell) values(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person_name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cellno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person_type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'student') then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graduation_year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major, type) values ((select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person where cell =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cellno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2019, 'Computer Science', 'Graduate’);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elseif(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person_type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'faculty') then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faculty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title,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degree_college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highest_degree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values ((select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person where cell =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cellno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'Assistant Professor', 'UCLA', 'PhD’);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elseif(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person_type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'staff') then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position,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is_admin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values ((select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person_id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person where cell =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cellno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'Bus Driver', 'N’);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 if;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4079C8-1E2B-49CD-B407-3337F9D0F1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243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8"/>
    </mc:Choice>
    <mc:Fallback xmlns="">
      <p:transition spd="slow" advTm="7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2400" y="152400"/>
            <a:ext cx="8839200" cy="6553200"/>
          </a:xfrm>
          <a:prstGeom prst="roundRect">
            <a:avLst>
              <a:gd name="adj" fmla="val 1795"/>
            </a:avLst>
          </a:prstGeom>
          <a:noFill/>
          <a:ln>
            <a:solidFill>
              <a:srgbClr val="0070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12CEAD-3A98-4FD9-BA6B-A1281C12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12BD2-2DB2-7C44-9629-1DCBF4FE425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BC030-4402-45F7-89CC-312FAD9536A6}"/>
              </a:ext>
            </a:extLst>
          </p:cNvPr>
          <p:cNvSpPr txBox="1"/>
          <p:nvPr/>
        </p:nvSpPr>
        <p:spPr>
          <a:xfrm>
            <a:off x="685800" y="6096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3C"/>
                </a:solidFill>
                <a:latin typeface="Utopia"/>
                <a:cs typeface="Utopia"/>
              </a:rPr>
              <a:t>Corrections to Existing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5CF5B-830C-432D-920C-AA28D753FC14}"/>
              </a:ext>
            </a:extLst>
          </p:cNvPr>
          <p:cNvSpPr txBox="1"/>
          <p:nvPr/>
        </p:nvSpPr>
        <p:spPr>
          <a:xfrm>
            <a:off x="1066800" y="1651575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703C"/>
                </a:solidFill>
                <a:latin typeface="Utopia"/>
                <a:cs typeface="Utopia"/>
              </a:rPr>
              <a:t>Removed the “rating” column from the driver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3C"/>
              </a:solidFill>
              <a:latin typeface="Utopia"/>
              <a:cs typeface="Utopia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C0556B-3CEB-490B-AC4B-E51F261C6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3"/>
    </mc:Choice>
    <mc:Fallback xmlns="">
      <p:transition spd="slow" advTm="16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81216_0939 10 10 5 12 10 10 90;200;30 10;255;0 79;129;189 220;230;242 Calibri RoundedRectangle 10 1 1 0 1 0 0 0 0 1 1 1 90;200;30 10;255;0 0 1 0 10;255;0 220;230;242 220;230;2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duc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4|4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4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4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4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59893</TotalTime>
  <Words>791</Words>
  <Application>Microsoft Office PowerPoint</Application>
  <PresentationFormat>On-screen Show (4:3)</PresentationFormat>
  <Paragraphs>86</Paragraphs>
  <Slides>8</Slides>
  <Notes>8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Utopia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Classroom Support</dc:creator>
  <cp:lastModifiedBy>Yike Li</cp:lastModifiedBy>
  <cp:revision>887</cp:revision>
  <dcterms:created xsi:type="dcterms:W3CDTF">2009-04-24T13:15:38Z</dcterms:created>
  <dcterms:modified xsi:type="dcterms:W3CDTF">2021-04-12T21:22:25Z</dcterms:modified>
</cp:coreProperties>
</file>